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43.jpg" ContentType="image/jpg"/>
  <Override PartName="/ppt/media/image922.jpg" ContentType="image/jp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07" r:id="rId2"/>
  </p:sldMasterIdLst>
  <p:notesMasterIdLst>
    <p:notesMasterId r:id="rId47"/>
  </p:notesMasterIdLst>
  <p:handoutMasterIdLst>
    <p:handoutMasterId r:id="rId48"/>
  </p:handoutMasterIdLst>
  <p:sldIdLst>
    <p:sldId id="1641" r:id="rId3"/>
    <p:sldId id="1636" r:id="rId4"/>
    <p:sldId id="736" r:id="rId5"/>
    <p:sldId id="614" r:id="rId6"/>
    <p:sldId id="617" r:id="rId7"/>
    <p:sldId id="630" r:id="rId8"/>
    <p:sldId id="634" r:id="rId9"/>
    <p:sldId id="741" r:id="rId10"/>
    <p:sldId id="1637" r:id="rId11"/>
    <p:sldId id="621" r:id="rId12"/>
    <p:sldId id="619" r:id="rId13"/>
    <p:sldId id="627" r:id="rId14"/>
    <p:sldId id="637" r:id="rId15"/>
    <p:sldId id="735" r:id="rId16"/>
    <p:sldId id="1630" r:id="rId17"/>
    <p:sldId id="624" r:id="rId18"/>
    <p:sldId id="734" r:id="rId19"/>
    <p:sldId id="739" r:id="rId20"/>
    <p:sldId id="616" r:id="rId21"/>
    <p:sldId id="626" r:id="rId22"/>
    <p:sldId id="633" r:id="rId23"/>
    <p:sldId id="620" r:id="rId24"/>
    <p:sldId id="1633" r:id="rId25"/>
    <p:sldId id="618" r:id="rId26"/>
    <p:sldId id="629" r:id="rId27"/>
    <p:sldId id="639" r:id="rId28"/>
    <p:sldId id="742" r:id="rId29"/>
    <p:sldId id="1638" r:id="rId30"/>
    <p:sldId id="622" r:id="rId31"/>
    <p:sldId id="625" r:id="rId32"/>
    <p:sldId id="1639" r:id="rId33"/>
    <p:sldId id="1632" r:id="rId34"/>
    <p:sldId id="628" r:id="rId35"/>
    <p:sldId id="612" r:id="rId36"/>
    <p:sldId id="1634" r:id="rId37"/>
    <p:sldId id="1583" r:id="rId38"/>
    <p:sldId id="1635" r:id="rId39"/>
    <p:sldId id="632" r:id="rId40"/>
    <p:sldId id="738" r:id="rId41"/>
    <p:sldId id="607" r:id="rId42"/>
    <p:sldId id="638" r:id="rId43"/>
    <p:sldId id="1631" r:id="rId44"/>
    <p:sldId id="610" r:id="rId45"/>
    <p:sldId id="2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9BE"/>
    <a:srgbClr val="DED1CD"/>
    <a:srgbClr val="CBC9CA"/>
    <a:srgbClr val="F2EBDB"/>
    <a:srgbClr val="D6DBD9"/>
    <a:srgbClr val="F2F2F2"/>
    <a:srgbClr val="00857F"/>
    <a:srgbClr val="00A1BA"/>
    <a:srgbClr val="7FC3C0"/>
    <a:srgbClr val="8D9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4833" autoAdjust="0"/>
    <p:restoredTop sz="95068" autoAdjust="0"/>
  </p:normalViewPr>
  <p:slideViewPr>
    <p:cSldViewPr snapToGrid="0">
      <p:cViewPr varScale="1">
        <p:scale>
          <a:sx n="121" d="100"/>
          <a:sy n="121" d="100"/>
        </p:scale>
        <p:origin x="2792"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FD4A49-3CDE-408A-892D-AEE0E002BB22}" type="datetimeFigureOut">
              <a:rPr lang="en-US" smtClean="0"/>
              <a:t>2/6/25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84AF13-6931-4C1B-8846-6C389DA81412}" type="slidenum">
              <a:rPr lang="en-US" smtClean="0"/>
              <a:t>‹Nr.›</a:t>
            </a:fld>
            <a:endParaRPr lang="en-US"/>
          </a:p>
        </p:txBody>
      </p:sp>
    </p:spTree>
    <p:extLst>
      <p:ext uri="{BB962C8B-B14F-4D97-AF65-F5344CB8AC3E}">
        <p14:creationId xmlns:p14="http://schemas.microsoft.com/office/powerpoint/2010/main" val="415349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FC15C-71A1-4B5E-B800-13FCAA9104CF}" type="datetimeFigureOut">
              <a:rPr lang="en-US" smtClean="0"/>
              <a:t>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2863F-2181-40AA-9D10-26C0A01C7A52}" type="slidenum">
              <a:rPr lang="en-US" smtClean="0"/>
              <a:t>‹Nr.›</a:t>
            </a:fld>
            <a:endParaRPr lang="en-US"/>
          </a:p>
        </p:txBody>
      </p:sp>
    </p:spTree>
    <p:extLst>
      <p:ext uri="{BB962C8B-B14F-4D97-AF65-F5344CB8AC3E}">
        <p14:creationId xmlns:p14="http://schemas.microsoft.com/office/powerpoint/2010/main" val="190757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492863F-2181-40AA-9D10-26C0A01C7A52}" type="slidenum">
              <a:rPr lang="en-US" smtClean="0"/>
              <a:t>3</a:t>
            </a:fld>
            <a:endParaRPr lang="en-US"/>
          </a:p>
        </p:txBody>
      </p:sp>
    </p:spTree>
    <p:extLst>
      <p:ext uri="{BB962C8B-B14F-4D97-AF65-F5344CB8AC3E}">
        <p14:creationId xmlns:p14="http://schemas.microsoft.com/office/powerpoint/2010/main" val="365457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92863F-2181-40AA-9D10-26C0A01C7A52}" type="slidenum">
              <a:rPr lang="en-US" smtClean="0"/>
              <a:t>8</a:t>
            </a:fld>
            <a:endParaRPr lang="en-US"/>
          </a:p>
        </p:txBody>
      </p:sp>
    </p:spTree>
    <p:extLst>
      <p:ext uri="{BB962C8B-B14F-4D97-AF65-F5344CB8AC3E}">
        <p14:creationId xmlns:p14="http://schemas.microsoft.com/office/powerpoint/2010/main" val="375483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492863F-2181-40AA-9D10-26C0A01C7A52}" type="slidenum">
              <a:rPr lang="en-US" smtClean="0"/>
              <a:t>13</a:t>
            </a:fld>
            <a:endParaRPr lang="en-US"/>
          </a:p>
        </p:txBody>
      </p:sp>
    </p:spTree>
    <p:extLst>
      <p:ext uri="{BB962C8B-B14F-4D97-AF65-F5344CB8AC3E}">
        <p14:creationId xmlns:p14="http://schemas.microsoft.com/office/powerpoint/2010/main" val="1066822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492863F-2181-40AA-9D10-26C0A01C7A52}" type="slidenum">
              <a:rPr lang="en-US" smtClean="0"/>
              <a:t>14</a:t>
            </a:fld>
            <a:endParaRPr lang="en-US"/>
          </a:p>
        </p:txBody>
      </p:sp>
    </p:spTree>
    <p:extLst>
      <p:ext uri="{BB962C8B-B14F-4D97-AF65-F5344CB8AC3E}">
        <p14:creationId xmlns:p14="http://schemas.microsoft.com/office/powerpoint/2010/main" val="342031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492863F-2181-40AA-9D10-26C0A01C7A52}" type="slidenum">
              <a:rPr lang="en-US" smtClean="0"/>
              <a:t>15</a:t>
            </a:fld>
            <a:endParaRPr lang="en-US"/>
          </a:p>
        </p:txBody>
      </p:sp>
    </p:spTree>
    <p:extLst>
      <p:ext uri="{BB962C8B-B14F-4D97-AF65-F5344CB8AC3E}">
        <p14:creationId xmlns:p14="http://schemas.microsoft.com/office/powerpoint/2010/main" val="204917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492863F-2181-40AA-9D10-26C0A01C7A52}" type="slidenum">
              <a:rPr lang="en-US" smtClean="0"/>
              <a:t>17</a:t>
            </a:fld>
            <a:endParaRPr lang="en-US"/>
          </a:p>
        </p:txBody>
      </p:sp>
    </p:spTree>
    <p:extLst>
      <p:ext uri="{BB962C8B-B14F-4D97-AF65-F5344CB8AC3E}">
        <p14:creationId xmlns:p14="http://schemas.microsoft.com/office/powerpoint/2010/main" val="117096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492863F-2181-40AA-9D10-26C0A01C7A52}" type="slidenum">
              <a:rPr lang="en-US" smtClean="0"/>
              <a:t>18</a:t>
            </a:fld>
            <a:endParaRPr lang="en-US"/>
          </a:p>
        </p:txBody>
      </p:sp>
    </p:spTree>
    <p:extLst>
      <p:ext uri="{BB962C8B-B14F-4D97-AF65-F5344CB8AC3E}">
        <p14:creationId xmlns:p14="http://schemas.microsoft.com/office/powerpoint/2010/main" val="2935635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t>44</a:t>
            </a:fld>
            <a:endParaRPr lang="en-US"/>
          </a:p>
        </p:txBody>
      </p:sp>
    </p:spTree>
    <p:extLst>
      <p:ext uri="{BB962C8B-B14F-4D97-AF65-F5344CB8AC3E}">
        <p14:creationId xmlns:p14="http://schemas.microsoft.com/office/powerpoint/2010/main" val="2428816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9" name="Rectangle 8"/>
          <p:cNvSpPr/>
          <p:nvPr userDrawn="1"/>
        </p:nvSpPr>
        <p:spPr>
          <a:xfrm>
            <a:off x="0" y="0"/>
            <a:ext cx="12191998" cy="2908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524000" y="85064"/>
            <a:ext cx="9144000" cy="1561058"/>
          </a:xfrm>
        </p:spPr>
        <p:txBody>
          <a:bodyPr anchor="b">
            <a:normAutofit/>
          </a:bodyPr>
          <a:lstStyle>
            <a:lvl1pPr algn="r">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feld 9"/>
          <p:cNvSpPr txBox="1"/>
          <p:nvPr userDrawn="1"/>
        </p:nvSpPr>
        <p:spPr>
          <a:xfrm>
            <a:off x="12491049" y="5641675"/>
            <a:ext cx="184731" cy="369332"/>
          </a:xfrm>
          <a:prstGeom prst="rect">
            <a:avLst/>
          </a:prstGeom>
          <a:noFill/>
        </p:spPr>
        <p:txBody>
          <a:bodyPr wrap="none" rtlCol="0">
            <a:spAutoFit/>
          </a:bodyPr>
          <a:lstStyle/>
          <a:p>
            <a:endParaRPr lang="de-DE"/>
          </a:p>
        </p:txBody>
      </p:sp>
      <p:sp>
        <p:nvSpPr>
          <p:cNvPr id="16" name="Rectangle 15"/>
          <p:cNvSpPr/>
          <p:nvPr userDrawn="1"/>
        </p:nvSpPr>
        <p:spPr>
          <a:xfrm>
            <a:off x="0" y="5117241"/>
            <a:ext cx="2295144" cy="9144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474214" y="5117241"/>
            <a:ext cx="2295144"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48428" y="5117241"/>
            <a:ext cx="2295144" cy="9144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2642" y="5117241"/>
            <a:ext cx="2295144" cy="914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896856" y="511724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Bild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4048" y="303670"/>
            <a:ext cx="1933676" cy="874022"/>
          </a:xfrm>
          <a:prstGeom prst="rect">
            <a:avLst/>
          </a:prstGeom>
        </p:spPr>
      </p:pic>
      <p:sp>
        <p:nvSpPr>
          <p:cNvPr id="26" name="Inhaltsplatzhalter 4"/>
          <p:cNvSpPr>
            <a:spLocks noGrp="1"/>
          </p:cNvSpPr>
          <p:nvPr userDrawn="1">
            <p:ph sz="quarter" idx="18" hasCustomPrompt="1"/>
          </p:nvPr>
        </p:nvSpPr>
        <p:spPr>
          <a:xfrm>
            <a:off x="1" y="3441700"/>
            <a:ext cx="2294762" cy="1674813"/>
          </a:xfrm>
          <a:solidFill>
            <a:schemeClr val="accent1">
              <a:alpha val="30000"/>
            </a:schemeClr>
          </a:solidFill>
        </p:spPr>
        <p:txBody>
          <a:bodyPr/>
          <a:lstStyle/>
          <a:p>
            <a:pPr lvl="0"/>
            <a:r>
              <a:rPr lang="de-DE" dirty="0"/>
              <a:t>Inhalt</a:t>
            </a:r>
          </a:p>
        </p:txBody>
      </p:sp>
      <p:sp>
        <p:nvSpPr>
          <p:cNvPr id="27" name="Inhaltsplatzhalter 4"/>
          <p:cNvSpPr>
            <a:spLocks noGrp="1"/>
          </p:cNvSpPr>
          <p:nvPr userDrawn="1">
            <p:ph sz="quarter" idx="19" hasCustomPrompt="1"/>
          </p:nvPr>
        </p:nvSpPr>
        <p:spPr>
          <a:xfrm>
            <a:off x="2474024" y="3441700"/>
            <a:ext cx="2295143" cy="1674813"/>
          </a:xfrm>
          <a:solidFill>
            <a:schemeClr val="accent2">
              <a:alpha val="30000"/>
            </a:schemeClr>
          </a:solidFill>
        </p:spPr>
        <p:txBody>
          <a:bodyPr/>
          <a:lstStyle/>
          <a:p>
            <a:pPr lvl="0"/>
            <a:r>
              <a:rPr lang="de-DE" dirty="0"/>
              <a:t>Inhalt</a:t>
            </a:r>
          </a:p>
        </p:txBody>
      </p:sp>
      <p:sp>
        <p:nvSpPr>
          <p:cNvPr id="28" name="Inhaltsplatzhalter 4"/>
          <p:cNvSpPr>
            <a:spLocks noGrp="1"/>
          </p:cNvSpPr>
          <p:nvPr userDrawn="1">
            <p:ph sz="quarter" idx="20" hasCustomPrompt="1"/>
          </p:nvPr>
        </p:nvSpPr>
        <p:spPr>
          <a:xfrm>
            <a:off x="4948237" y="3441700"/>
            <a:ext cx="2295335" cy="1674813"/>
          </a:xfrm>
          <a:solidFill>
            <a:schemeClr val="accent4">
              <a:alpha val="30000"/>
            </a:schemeClr>
          </a:solidFill>
        </p:spPr>
        <p:txBody>
          <a:bodyPr/>
          <a:lstStyle/>
          <a:p>
            <a:pPr lvl="0"/>
            <a:r>
              <a:rPr lang="de-DE" dirty="0"/>
              <a:t>Inhalt</a:t>
            </a:r>
          </a:p>
        </p:txBody>
      </p:sp>
      <p:sp>
        <p:nvSpPr>
          <p:cNvPr id="29" name="Inhaltsplatzhalter 4"/>
          <p:cNvSpPr>
            <a:spLocks noGrp="1"/>
          </p:cNvSpPr>
          <p:nvPr>
            <p:ph sz="quarter" idx="21" hasCustomPrompt="1"/>
          </p:nvPr>
        </p:nvSpPr>
        <p:spPr>
          <a:xfrm>
            <a:off x="7422451" y="3441700"/>
            <a:ext cx="2295335" cy="1674813"/>
          </a:xfrm>
          <a:solidFill>
            <a:schemeClr val="accent3">
              <a:lumMod val="75000"/>
              <a:alpha val="30000"/>
            </a:schemeClr>
          </a:solidFill>
        </p:spPr>
        <p:txBody>
          <a:bodyPr/>
          <a:lstStyle/>
          <a:p>
            <a:pPr lvl="0"/>
            <a:r>
              <a:rPr lang="de-DE" dirty="0"/>
              <a:t>Inhalt</a:t>
            </a:r>
          </a:p>
        </p:txBody>
      </p:sp>
      <p:sp>
        <p:nvSpPr>
          <p:cNvPr id="30" name="Inhaltsplatzhalter 4"/>
          <p:cNvSpPr>
            <a:spLocks noGrp="1"/>
          </p:cNvSpPr>
          <p:nvPr>
            <p:ph sz="quarter" idx="22" hasCustomPrompt="1"/>
          </p:nvPr>
        </p:nvSpPr>
        <p:spPr>
          <a:xfrm>
            <a:off x="9896663" y="3441700"/>
            <a:ext cx="2295335" cy="1674813"/>
          </a:xfrm>
          <a:solidFill>
            <a:schemeClr val="accent5">
              <a:alpha val="30000"/>
            </a:schemeClr>
          </a:solidFill>
        </p:spPr>
        <p:txBody>
          <a:bodyPr/>
          <a:lstStyle/>
          <a:p>
            <a:pPr lvl="0"/>
            <a:r>
              <a:rPr lang="de-DE" dirty="0"/>
              <a:t>Inhalt</a:t>
            </a:r>
          </a:p>
        </p:txBody>
      </p:sp>
    </p:spTree>
    <p:extLst>
      <p:ext uri="{BB962C8B-B14F-4D97-AF65-F5344CB8AC3E}">
        <p14:creationId xmlns:p14="http://schemas.microsoft.com/office/powerpoint/2010/main" val="1974181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ic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66201" y="6466112"/>
            <a:ext cx="2743200" cy="281437"/>
          </a:xfrm>
          <a:prstGeom prst="rect">
            <a:avLst/>
          </a:prstGeo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dirty="0"/>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5"/>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4">
              <a:lumMod val="75000"/>
              <a:lumOff val="25000"/>
            </a:schemeClr>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29"/>
          </p:nvPr>
        </p:nvSpPr>
        <p:spPr/>
        <p:txBody>
          <a:bodyPr/>
          <a:lstStyle/>
          <a:p>
            <a:endParaRPr lang="de-D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6E6FC5-C61E-5266-7773-E51DE0FF788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4E47CCF-6976-D63A-FED7-57E36D57842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60B9230-8C9E-E268-5626-142AB2606425}"/>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5" name="Fußzeilenplatzhalter 4">
            <a:extLst>
              <a:ext uri="{FF2B5EF4-FFF2-40B4-BE49-F238E27FC236}">
                <a16:creationId xmlns:a16="http://schemas.microsoft.com/office/drawing/2014/main" id="{F725318A-010F-CA7A-F570-7E7DABBE21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2484E8-81AD-D520-A6F4-02EBEE9A0958}"/>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324149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1188706" y="2076787"/>
            <a:ext cx="2596896" cy="431800"/>
          </a:xfrm>
        </p:spPr>
        <p:txBody>
          <a:bodyPr anchor="ctr">
            <a:normAutofit/>
          </a:bodyPr>
          <a:lstStyle>
            <a:lvl1pPr marL="0" indent="0" algn="l">
              <a:buNone/>
              <a:defRPr sz="2000" b="1" cap="none" baseline="0">
                <a:solidFill>
                  <a:schemeClr val="accent1"/>
                </a:solidFill>
              </a:defRPr>
            </a:lvl1pPr>
          </a:lstStyle>
          <a:p>
            <a:pPr lvl="0"/>
            <a:r>
              <a:rPr lang="en-US"/>
              <a:t>Title Here</a:t>
            </a:r>
          </a:p>
        </p:txBody>
      </p:sp>
      <p:sp>
        <p:nvSpPr>
          <p:cNvPr id="35" name="Text Placeholder 29"/>
          <p:cNvSpPr>
            <a:spLocks noGrp="1"/>
          </p:cNvSpPr>
          <p:nvPr>
            <p:ph type="body" sz="quarter" idx="22" hasCustomPrompt="1"/>
          </p:nvPr>
        </p:nvSpPr>
        <p:spPr>
          <a:xfrm>
            <a:off x="1188706" y="250858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34963" y="1851014"/>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188706" y="4501107"/>
            <a:ext cx="2596896" cy="431800"/>
          </a:xfrm>
        </p:spPr>
        <p:txBody>
          <a:bodyPr anchor="ctr">
            <a:normAutofit/>
          </a:bodyPr>
          <a:lstStyle>
            <a:lvl1pPr marL="0" indent="0" algn="l">
              <a:buNone/>
              <a:defRPr sz="2000" b="1" cap="none" baseline="0">
                <a:solidFill>
                  <a:schemeClr val="accent4"/>
                </a:solidFill>
              </a:defRPr>
            </a:lvl1pPr>
          </a:lstStyle>
          <a:p>
            <a:pPr lvl="0"/>
            <a:r>
              <a:rPr lang="en-US"/>
              <a:t>Title Here</a:t>
            </a:r>
          </a:p>
        </p:txBody>
      </p:sp>
      <p:sp>
        <p:nvSpPr>
          <p:cNvPr id="26" name="Text Placeholder 29"/>
          <p:cNvSpPr>
            <a:spLocks noGrp="1"/>
          </p:cNvSpPr>
          <p:nvPr>
            <p:ph type="body" sz="quarter" idx="28" hasCustomPrompt="1"/>
          </p:nvPr>
        </p:nvSpPr>
        <p:spPr>
          <a:xfrm>
            <a:off x="1188706" y="49329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27" name="Text Placeholder 7"/>
          <p:cNvSpPr>
            <a:spLocks noGrp="1"/>
          </p:cNvSpPr>
          <p:nvPr>
            <p:ph type="body" sz="quarter" idx="29" hasCustomPrompt="1"/>
          </p:nvPr>
        </p:nvSpPr>
        <p:spPr>
          <a:xfrm>
            <a:off x="334963" y="4275334"/>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2076787"/>
            <a:ext cx="2596896" cy="431800"/>
          </a:xfrm>
        </p:spPr>
        <p:txBody>
          <a:bodyPr anchor="ctr">
            <a:normAutofit/>
          </a:bodyPr>
          <a:lstStyle>
            <a:lvl1pPr marL="0" indent="0" algn="l">
              <a:buNone/>
              <a:defRPr sz="2000" b="1" cap="none" baseline="0">
                <a:solidFill>
                  <a:schemeClr val="accent2"/>
                </a:solidFill>
              </a:defRPr>
            </a:lvl1pPr>
          </a:lstStyle>
          <a:p>
            <a:pPr lvl="0"/>
            <a:r>
              <a:rPr lang="en-US"/>
              <a:t>Title Here</a:t>
            </a:r>
          </a:p>
        </p:txBody>
      </p:sp>
      <p:sp>
        <p:nvSpPr>
          <p:cNvPr id="29" name="Text Placeholder 29"/>
          <p:cNvSpPr>
            <a:spLocks noGrp="1"/>
          </p:cNvSpPr>
          <p:nvPr>
            <p:ph type="body" sz="quarter" idx="31" hasCustomPrompt="1"/>
          </p:nvPr>
        </p:nvSpPr>
        <p:spPr>
          <a:xfrm>
            <a:off x="5172823" y="250858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851014"/>
            <a:ext cx="796671" cy="796671"/>
          </a:xfrm>
          <a:prstGeom prst="ellipse">
            <a:avLst/>
          </a:prstGeom>
          <a:solidFill>
            <a:schemeClr val="accent2"/>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dirty="0"/>
              <a:t></a:t>
            </a:r>
          </a:p>
        </p:txBody>
      </p:sp>
      <p:sp>
        <p:nvSpPr>
          <p:cNvPr id="38" name="Text Placeholder 29"/>
          <p:cNvSpPr>
            <a:spLocks noGrp="1"/>
          </p:cNvSpPr>
          <p:nvPr>
            <p:ph type="body" sz="quarter" idx="33" hasCustomPrompt="1"/>
          </p:nvPr>
        </p:nvSpPr>
        <p:spPr>
          <a:xfrm>
            <a:off x="5172823" y="4501107"/>
            <a:ext cx="2596896" cy="431800"/>
          </a:xfrm>
        </p:spPr>
        <p:txBody>
          <a:bodyPr anchor="ctr">
            <a:normAutofit/>
          </a:bodyPr>
          <a:lstStyle>
            <a:lvl1pPr marL="0" indent="0" algn="l">
              <a:buNone/>
              <a:defRPr sz="2000" b="1" cap="none" baseline="0">
                <a:solidFill>
                  <a:schemeClr val="accent5"/>
                </a:solidFill>
              </a:defRPr>
            </a:lvl1pPr>
          </a:lstStyle>
          <a:p>
            <a:pPr lvl="0"/>
            <a:r>
              <a:rPr lang="en-US"/>
              <a:t>Title Here</a:t>
            </a:r>
          </a:p>
        </p:txBody>
      </p:sp>
      <p:sp>
        <p:nvSpPr>
          <p:cNvPr id="39" name="Text Placeholder 29"/>
          <p:cNvSpPr>
            <a:spLocks noGrp="1"/>
          </p:cNvSpPr>
          <p:nvPr>
            <p:ph type="body" sz="quarter" idx="34" hasCustomPrompt="1"/>
          </p:nvPr>
        </p:nvSpPr>
        <p:spPr>
          <a:xfrm>
            <a:off x="5172823" y="49329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27533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220081" y="2076787"/>
            <a:ext cx="2596896" cy="431800"/>
          </a:xfrm>
        </p:spPr>
        <p:txBody>
          <a:bodyPr anchor="ctr">
            <a:normAutofit/>
          </a:bodyPr>
          <a:lstStyle>
            <a:lvl1pPr marL="0" indent="0" algn="l">
              <a:buNone/>
              <a:defRPr sz="2000" b="1" cap="none" baseline="0">
                <a:solidFill>
                  <a:schemeClr val="accent3"/>
                </a:solidFill>
              </a:defRPr>
            </a:lvl1pPr>
          </a:lstStyle>
          <a:p>
            <a:pPr lvl="0"/>
            <a:r>
              <a:rPr lang="en-US"/>
              <a:t>Title Here</a:t>
            </a:r>
          </a:p>
        </p:txBody>
      </p:sp>
      <p:sp>
        <p:nvSpPr>
          <p:cNvPr id="44" name="Text Placeholder 29"/>
          <p:cNvSpPr>
            <a:spLocks noGrp="1"/>
          </p:cNvSpPr>
          <p:nvPr>
            <p:ph type="body" sz="quarter" idx="37" hasCustomPrompt="1"/>
          </p:nvPr>
        </p:nvSpPr>
        <p:spPr>
          <a:xfrm>
            <a:off x="9220081" y="250858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366338" y="185101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220081" y="4501107"/>
            <a:ext cx="2596896" cy="431800"/>
          </a:xfrm>
        </p:spPr>
        <p:txBody>
          <a:bodyPr anchor="ctr">
            <a:normAutofit/>
          </a:bodyPr>
          <a:lstStyle>
            <a:lvl1pPr marL="0" indent="0" algn="l">
              <a:buNone/>
              <a:defRPr sz="2000" b="1" cap="none" baseline="0">
                <a:solidFill>
                  <a:schemeClr val="accent4">
                    <a:lumMod val="75000"/>
                    <a:lumOff val="25000"/>
                  </a:schemeClr>
                </a:solidFill>
              </a:defRPr>
            </a:lvl1pPr>
          </a:lstStyle>
          <a:p>
            <a:pPr lvl="0"/>
            <a:r>
              <a:rPr lang="en-US" dirty="0"/>
              <a:t>Title Here</a:t>
            </a:r>
          </a:p>
        </p:txBody>
      </p:sp>
      <p:sp>
        <p:nvSpPr>
          <p:cNvPr id="53" name="Text Placeholder 29"/>
          <p:cNvSpPr>
            <a:spLocks noGrp="1"/>
          </p:cNvSpPr>
          <p:nvPr>
            <p:ph type="body" sz="quarter" idx="40" hasCustomPrompt="1"/>
          </p:nvPr>
        </p:nvSpPr>
        <p:spPr>
          <a:xfrm>
            <a:off x="9220081" y="49329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366338" y="4275334"/>
            <a:ext cx="796671" cy="796671"/>
          </a:xfrm>
          <a:prstGeom prst="ellipse">
            <a:avLst/>
          </a:prstGeom>
          <a:solidFill>
            <a:schemeClr val="accent4">
              <a:lumMod val="75000"/>
              <a:lumOff val="25000"/>
            </a:schemeClr>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42"/>
          </p:nvPr>
        </p:nvSpPr>
        <p:spPr/>
        <p:txBody>
          <a:bodyPr/>
          <a:lstStyle/>
          <a:p>
            <a:endParaRPr lang="de-DE"/>
          </a:p>
        </p:txBody>
      </p:sp>
      <p:sp>
        <p:nvSpPr>
          <p:cNvPr id="4" name="Foliennummernplatzhalter 3"/>
          <p:cNvSpPr>
            <a:spLocks noGrp="1"/>
          </p:cNvSpPr>
          <p:nvPr>
            <p:ph type="sldNum" sz="quarter" idx="43"/>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67621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1201872" y="2076787"/>
            <a:ext cx="4894127" cy="431800"/>
          </a:xfrm>
        </p:spPr>
        <p:txBody>
          <a:bodyPr anchor="ctr">
            <a:normAutofit/>
          </a:bodyPr>
          <a:lstStyle>
            <a:lvl1pPr marL="0" indent="0" algn="l">
              <a:buNone/>
              <a:defRPr sz="2400" b="1" cap="none" baseline="0">
                <a:solidFill>
                  <a:schemeClr val="accent1"/>
                </a:solidFill>
              </a:defRPr>
            </a:lvl1pPr>
          </a:lstStyle>
          <a:p>
            <a:pPr lvl="0"/>
            <a:r>
              <a:rPr lang="en-US" dirty="0"/>
              <a:t>Title Here</a:t>
            </a:r>
          </a:p>
        </p:txBody>
      </p:sp>
      <p:sp>
        <p:nvSpPr>
          <p:cNvPr id="35" name="Text Placeholder 29"/>
          <p:cNvSpPr>
            <a:spLocks noGrp="1"/>
          </p:cNvSpPr>
          <p:nvPr>
            <p:ph type="body" sz="quarter" idx="22" hasCustomPrompt="1"/>
          </p:nvPr>
        </p:nvSpPr>
        <p:spPr>
          <a:xfrm>
            <a:off x="1201872" y="2508587"/>
            <a:ext cx="4894127"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1" name="Text Placeholder 7"/>
          <p:cNvSpPr>
            <a:spLocks noGrp="1"/>
          </p:cNvSpPr>
          <p:nvPr>
            <p:ph type="body" sz="quarter" idx="26" hasCustomPrompt="1"/>
          </p:nvPr>
        </p:nvSpPr>
        <p:spPr>
          <a:xfrm>
            <a:off x="348130" y="1851014"/>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201873" y="4433872"/>
            <a:ext cx="4894126" cy="431800"/>
          </a:xfrm>
        </p:spPr>
        <p:txBody>
          <a:bodyPr anchor="ctr">
            <a:normAutofit/>
          </a:bodyPr>
          <a:lstStyle>
            <a:lvl1pPr marL="0" indent="0" algn="l">
              <a:buNone/>
              <a:defRPr sz="2400" b="1" cap="none" baseline="0">
                <a:solidFill>
                  <a:schemeClr val="accent4"/>
                </a:solidFill>
              </a:defRPr>
            </a:lvl1pPr>
          </a:lstStyle>
          <a:p>
            <a:pPr lvl="0"/>
            <a:r>
              <a:rPr lang="en-US"/>
              <a:t>Title Here</a:t>
            </a:r>
          </a:p>
        </p:txBody>
      </p:sp>
      <p:sp>
        <p:nvSpPr>
          <p:cNvPr id="26" name="Text Placeholder 29"/>
          <p:cNvSpPr>
            <a:spLocks noGrp="1"/>
          </p:cNvSpPr>
          <p:nvPr>
            <p:ph type="body" sz="quarter" idx="28" hasCustomPrompt="1"/>
          </p:nvPr>
        </p:nvSpPr>
        <p:spPr>
          <a:xfrm>
            <a:off x="1201873" y="4865672"/>
            <a:ext cx="489412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27" name="Text Placeholder 7"/>
          <p:cNvSpPr>
            <a:spLocks noGrp="1"/>
          </p:cNvSpPr>
          <p:nvPr>
            <p:ph type="body" sz="quarter" idx="29" hasCustomPrompt="1"/>
          </p:nvPr>
        </p:nvSpPr>
        <p:spPr>
          <a:xfrm>
            <a:off x="348130" y="420809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236910" y="2076787"/>
            <a:ext cx="4620128" cy="431800"/>
          </a:xfrm>
        </p:spPr>
        <p:txBody>
          <a:bodyPr anchor="ctr">
            <a:normAutofit/>
          </a:bodyPr>
          <a:lstStyle>
            <a:lvl1pPr marL="0" indent="0" algn="l">
              <a:buNone/>
              <a:defRPr sz="2400" b="1" cap="none" baseline="0">
                <a:solidFill>
                  <a:srgbClr val="324D5E"/>
                </a:solidFill>
              </a:defRPr>
            </a:lvl1pPr>
          </a:lstStyle>
          <a:p>
            <a:pPr lvl="0"/>
            <a:r>
              <a:rPr lang="en-US" dirty="0"/>
              <a:t>Title Here</a:t>
            </a:r>
          </a:p>
        </p:txBody>
      </p:sp>
      <p:sp>
        <p:nvSpPr>
          <p:cNvPr id="44" name="Text Placeholder 29"/>
          <p:cNvSpPr>
            <a:spLocks noGrp="1"/>
          </p:cNvSpPr>
          <p:nvPr>
            <p:ph type="body" sz="quarter" idx="37" hasCustomPrompt="1"/>
          </p:nvPr>
        </p:nvSpPr>
        <p:spPr>
          <a:xfrm>
            <a:off x="7236910" y="2508587"/>
            <a:ext cx="4620128"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383167" y="1851014"/>
            <a:ext cx="796671" cy="796671"/>
          </a:xfrm>
          <a:prstGeom prst="ellipse">
            <a:avLst/>
          </a:prstGeom>
          <a:solidFill>
            <a:schemeClr val="accent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dirty="0"/>
              <a:t></a:t>
            </a:r>
          </a:p>
        </p:txBody>
      </p:sp>
      <p:sp>
        <p:nvSpPr>
          <p:cNvPr id="52" name="Text Placeholder 29"/>
          <p:cNvSpPr>
            <a:spLocks noGrp="1"/>
          </p:cNvSpPr>
          <p:nvPr>
            <p:ph type="body" sz="quarter" idx="39" hasCustomPrompt="1"/>
          </p:nvPr>
        </p:nvSpPr>
        <p:spPr>
          <a:xfrm>
            <a:off x="7236910" y="4433872"/>
            <a:ext cx="4620128" cy="431800"/>
          </a:xfrm>
        </p:spPr>
        <p:txBody>
          <a:bodyPr anchor="ctr">
            <a:normAutofit/>
          </a:bodyPr>
          <a:lstStyle>
            <a:lvl1pPr marL="0" indent="0" algn="l">
              <a:buNone/>
              <a:defRPr sz="2400" b="1" cap="none" baseline="0">
                <a:solidFill>
                  <a:schemeClr val="accent5"/>
                </a:solidFill>
              </a:defRPr>
            </a:lvl1pPr>
          </a:lstStyle>
          <a:p>
            <a:pPr lvl="0"/>
            <a:r>
              <a:rPr lang="en-US"/>
              <a:t>Title Here</a:t>
            </a:r>
          </a:p>
        </p:txBody>
      </p:sp>
      <p:sp>
        <p:nvSpPr>
          <p:cNvPr id="53" name="Text Placeholder 29"/>
          <p:cNvSpPr>
            <a:spLocks noGrp="1"/>
          </p:cNvSpPr>
          <p:nvPr>
            <p:ph type="body" sz="quarter" idx="40" hasCustomPrompt="1"/>
          </p:nvPr>
        </p:nvSpPr>
        <p:spPr>
          <a:xfrm>
            <a:off x="7236910" y="4865672"/>
            <a:ext cx="4620128"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383167" y="4208099"/>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42"/>
          </p:nvPr>
        </p:nvSpPr>
        <p:spPr/>
        <p:txBody>
          <a:bodyPr/>
          <a:lstStyle/>
          <a:p>
            <a:endParaRPr lang="de-DE"/>
          </a:p>
        </p:txBody>
      </p:sp>
      <p:sp>
        <p:nvSpPr>
          <p:cNvPr id="4" name="Foliennummernplatzhalter 3"/>
          <p:cNvSpPr>
            <a:spLocks noGrp="1"/>
          </p:cNvSpPr>
          <p:nvPr>
            <p:ph type="sldNum" sz="quarter" idx="43"/>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165627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1215320" y="2722104"/>
            <a:ext cx="4880680" cy="431800"/>
          </a:xfrm>
        </p:spPr>
        <p:txBody>
          <a:bodyPr anchor="ctr">
            <a:normAutofit/>
          </a:bodyPr>
          <a:lstStyle>
            <a:lvl1pPr marL="0" indent="0" algn="l">
              <a:buNone/>
              <a:defRPr sz="2000" b="1" cap="none" baseline="0">
                <a:solidFill>
                  <a:schemeClr val="accent1"/>
                </a:solidFill>
              </a:defRPr>
            </a:lvl1pPr>
          </a:lstStyle>
          <a:p>
            <a:pPr lvl="0"/>
            <a:r>
              <a:rPr lang="en-US"/>
              <a:t>Title Here</a:t>
            </a:r>
          </a:p>
        </p:txBody>
      </p:sp>
      <p:sp>
        <p:nvSpPr>
          <p:cNvPr id="35" name="Text Placeholder 29"/>
          <p:cNvSpPr>
            <a:spLocks noGrp="1"/>
          </p:cNvSpPr>
          <p:nvPr>
            <p:ph type="body" sz="quarter" idx="22" hasCustomPrompt="1"/>
          </p:nvPr>
        </p:nvSpPr>
        <p:spPr>
          <a:xfrm>
            <a:off x="1215320" y="3153905"/>
            <a:ext cx="4880680" cy="1110984"/>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1" name="Text Placeholder 7"/>
          <p:cNvSpPr>
            <a:spLocks noGrp="1"/>
          </p:cNvSpPr>
          <p:nvPr>
            <p:ph type="body" sz="quarter" idx="26" hasCustomPrompt="1"/>
          </p:nvPr>
        </p:nvSpPr>
        <p:spPr>
          <a:xfrm>
            <a:off x="361577" y="249633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215320" y="4628883"/>
            <a:ext cx="4880680" cy="431800"/>
          </a:xfrm>
        </p:spPr>
        <p:txBody>
          <a:bodyPr anchor="ctr">
            <a:normAutofit/>
          </a:bodyPr>
          <a:lstStyle>
            <a:lvl1pPr marL="0" indent="0" algn="l">
              <a:buNone/>
              <a:defRPr sz="2000" b="1" cap="none" baseline="0">
                <a:solidFill>
                  <a:schemeClr val="accent4"/>
                </a:solidFill>
              </a:defRPr>
            </a:lvl1pPr>
          </a:lstStyle>
          <a:p>
            <a:pPr lvl="0"/>
            <a:r>
              <a:rPr lang="en-US"/>
              <a:t>Title Here</a:t>
            </a:r>
          </a:p>
        </p:txBody>
      </p:sp>
      <p:sp>
        <p:nvSpPr>
          <p:cNvPr id="26" name="Text Placeholder 29"/>
          <p:cNvSpPr>
            <a:spLocks noGrp="1"/>
          </p:cNvSpPr>
          <p:nvPr>
            <p:ph type="body" sz="quarter" idx="28" hasCustomPrompt="1"/>
          </p:nvPr>
        </p:nvSpPr>
        <p:spPr>
          <a:xfrm>
            <a:off x="1215320" y="5060684"/>
            <a:ext cx="4880680" cy="1110984"/>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27" name="Text Placeholder 7"/>
          <p:cNvSpPr>
            <a:spLocks noGrp="1"/>
          </p:cNvSpPr>
          <p:nvPr>
            <p:ph type="body" sz="quarter" idx="29" hasCustomPrompt="1"/>
          </p:nvPr>
        </p:nvSpPr>
        <p:spPr>
          <a:xfrm>
            <a:off x="361577" y="4403110"/>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236910" y="2722104"/>
            <a:ext cx="4620128" cy="431800"/>
          </a:xfrm>
        </p:spPr>
        <p:txBody>
          <a:bodyPr anchor="ctr">
            <a:normAutofit/>
          </a:bodyPr>
          <a:lstStyle>
            <a:lvl1pPr marL="0" indent="0" algn="l">
              <a:buNone/>
              <a:defRPr sz="2000" b="1" cap="none" baseline="0">
                <a:solidFill>
                  <a:schemeClr val="accent2"/>
                </a:solidFill>
              </a:defRPr>
            </a:lvl1pPr>
          </a:lstStyle>
          <a:p>
            <a:pPr lvl="0"/>
            <a:r>
              <a:rPr lang="en-US"/>
              <a:t>Title Here</a:t>
            </a:r>
          </a:p>
        </p:txBody>
      </p:sp>
      <p:sp>
        <p:nvSpPr>
          <p:cNvPr id="44" name="Text Placeholder 29"/>
          <p:cNvSpPr>
            <a:spLocks noGrp="1"/>
          </p:cNvSpPr>
          <p:nvPr>
            <p:ph type="body" sz="quarter" idx="37" hasCustomPrompt="1"/>
          </p:nvPr>
        </p:nvSpPr>
        <p:spPr>
          <a:xfrm>
            <a:off x="7236910" y="3153905"/>
            <a:ext cx="4620128" cy="1110984"/>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383167" y="2496331"/>
            <a:ext cx="796671" cy="796671"/>
          </a:xfrm>
          <a:prstGeom prst="ellipse">
            <a:avLst/>
          </a:prstGeom>
          <a:solidFill>
            <a:schemeClr val="accent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dirty="0"/>
              <a:t></a:t>
            </a:r>
          </a:p>
        </p:txBody>
      </p:sp>
      <p:sp>
        <p:nvSpPr>
          <p:cNvPr id="52" name="Text Placeholder 29"/>
          <p:cNvSpPr>
            <a:spLocks noGrp="1"/>
          </p:cNvSpPr>
          <p:nvPr>
            <p:ph type="body" sz="quarter" idx="39" hasCustomPrompt="1"/>
          </p:nvPr>
        </p:nvSpPr>
        <p:spPr>
          <a:xfrm>
            <a:off x="7236910" y="4628883"/>
            <a:ext cx="4620128" cy="431800"/>
          </a:xfrm>
        </p:spPr>
        <p:txBody>
          <a:bodyPr anchor="ctr">
            <a:normAutofit/>
          </a:bodyPr>
          <a:lstStyle>
            <a:lvl1pPr marL="0" indent="0" algn="l">
              <a:buNone/>
              <a:defRPr sz="2000" b="1" cap="none" baseline="0">
                <a:solidFill>
                  <a:schemeClr val="accent5"/>
                </a:solidFill>
              </a:defRPr>
            </a:lvl1pPr>
          </a:lstStyle>
          <a:p>
            <a:pPr lvl="0"/>
            <a:r>
              <a:rPr lang="en-US"/>
              <a:t>Title Here</a:t>
            </a:r>
          </a:p>
        </p:txBody>
      </p:sp>
      <p:sp>
        <p:nvSpPr>
          <p:cNvPr id="53" name="Text Placeholder 29"/>
          <p:cNvSpPr>
            <a:spLocks noGrp="1"/>
          </p:cNvSpPr>
          <p:nvPr>
            <p:ph type="body" sz="quarter" idx="40" hasCustomPrompt="1"/>
          </p:nvPr>
        </p:nvSpPr>
        <p:spPr>
          <a:xfrm>
            <a:off x="7236910" y="5060684"/>
            <a:ext cx="4620128" cy="1110984"/>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383167" y="4403110"/>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334962" y="1386224"/>
            <a:ext cx="11522075" cy="813152"/>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sp>
        <p:nvSpPr>
          <p:cNvPr id="2" name="Fußzeilenplatzhalter 1"/>
          <p:cNvSpPr>
            <a:spLocks noGrp="1"/>
          </p:cNvSpPr>
          <p:nvPr>
            <p:ph type="ftr" sz="quarter" idx="43"/>
          </p:nvPr>
        </p:nvSpPr>
        <p:spPr/>
        <p:txBody>
          <a:bodyPr/>
          <a:lstStyle/>
          <a:p>
            <a:endParaRPr lang="de-DE"/>
          </a:p>
        </p:txBody>
      </p:sp>
      <p:sp>
        <p:nvSpPr>
          <p:cNvPr id="3" name="Foliennummernplatzhalter 2"/>
          <p:cNvSpPr>
            <a:spLocks noGrp="1"/>
          </p:cNvSpPr>
          <p:nvPr>
            <p:ph type="sldNum" sz="quarter" idx="44"/>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633399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17" name="Rectangle 16"/>
          <p:cNvSpPr/>
          <p:nvPr userDrawn="1"/>
        </p:nvSpPr>
        <p:spPr>
          <a:xfrm>
            <a:off x="354775" y="42577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577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chemeClr val="accent1"/>
                </a:solidFill>
              </a:defRPr>
            </a:lvl1pPr>
          </a:lstStyle>
          <a:p>
            <a:pPr lvl="0"/>
            <a:r>
              <a:rPr lang="en-US" dirty="0"/>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chemeClr val="accent4"/>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chemeClr val="tx2"/>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chemeClr val="tx2"/>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865126"/>
          </a:xfrm>
          <a:solidFill>
            <a:srgbClr val="F9F9F9"/>
          </a:solidFill>
        </p:spPr>
        <p:txBody>
          <a:bodyPr anchor="t">
            <a:sp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40" name="Text Placeholder 29"/>
          <p:cNvSpPr>
            <a:spLocks noGrp="1"/>
          </p:cNvSpPr>
          <p:nvPr>
            <p:ph type="body" sz="quarter" idx="29" hasCustomPrompt="1"/>
          </p:nvPr>
        </p:nvSpPr>
        <p:spPr>
          <a:xfrm>
            <a:off x="9235060" y="2301979"/>
            <a:ext cx="2596896" cy="1865126"/>
          </a:xfrm>
          <a:solidFill>
            <a:srgbClr val="F9F9F9"/>
          </a:solidFill>
        </p:spPr>
        <p:txBody>
          <a:bodyPr anchor="t">
            <a:sp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
        <p:nvSpPr>
          <p:cNvPr id="6" name="Inhaltsplatzhalter 5"/>
          <p:cNvSpPr>
            <a:spLocks noGrp="1"/>
          </p:cNvSpPr>
          <p:nvPr>
            <p:ph sz="quarter" idx="32" hasCustomPrompt="1"/>
          </p:nvPr>
        </p:nvSpPr>
        <p:spPr>
          <a:xfrm>
            <a:off x="354013" y="2301875"/>
            <a:ext cx="2597150" cy="1955800"/>
          </a:xfrm>
          <a:solidFill>
            <a:schemeClr val="accent1">
              <a:alpha val="30000"/>
            </a:schemeClr>
          </a:solidFill>
        </p:spPr>
        <p:txBody>
          <a:bodyPr/>
          <a:lstStyle/>
          <a:p>
            <a:pPr lvl="0"/>
            <a:r>
              <a:rPr lang="de-DE" dirty="0"/>
              <a:t>Inhalt</a:t>
            </a:r>
          </a:p>
        </p:txBody>
      </p:sp>
      <p:sp>
        <p:nvSpPr>
          <p:cNvPr id="18" name="Inhaltsplatzhalter 5"/>
          <p:cNvSpPr>
            <a:spLocks noGrp="1"/>
          </p:cNvSpPr>
          <p:nvPr>
            <p:ph sz="quarter" idx="33" hasCustomPrompt="1"/>
          </p:nvPr>
        </p:nvSpPr>
        <p:spPr>
          <a:xfrm>
            <a:off x="6278479" y="2301875"/>
            <a:ext cx="2597150" cy="1955800"/>
          </a:xfrm>
          <a:solidFill>
            <a:schemeClr val="accent4">
              <a:alpha val="30000"/>
            </a:schemeClr>
          </a:solidFill>
        </p:spPr>
        <p:txBody>
          <a:bodyPr/>
          <a:lstStyle/>
          <a:p>
            <a:pPr lvl="0"/>
            <a:r>
              <a:rPr lang="de-DE" dirty="0"/>
              <a:t>Inhalt</a:t>
            </a:r>
          </a:p>
        </p:txBody>
      </p:sp>
    </p:spTree>
    <p:extLst>
      <p:ext uri="{BB962C8B-B14F-4D97-AF65-F5344CB8AC3E}">
        <p14:creationId xmlns:p14="http://schemas.microsoft.com/office/powerpoint/2010/main" val="991199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17" name="Inhaltsplatzhalter 5"/>
          <p:cNvSpPr>
            <a:spLocks noGrp="1"/>
          </p:cNvSpPr>
          <p:nvPr>
            <p:ph sz="quarter" idx="36" hasCustomPrompt="1"/>
          </p:nvPr>
        </p:nvSpPr>
        <p:spPr>
          <a:xfrm>
            <a:off x="6443187" y="1844675"/>
            <a:ext cx="3671887" cy="1974850"/>
          </a:xfrm>
          <a:solidFill>
            <a:schemeClr val="accent3">
              <a:alpha val="30000"/>
            </a:schemeClr>
          </a:solidFill>
        </p:spPr>
        <p:txBody>
          <a:bodyPr/>
          <a:lstStyle/>
          <a:p>
            <a:pPr lvl="0"/>
            <a:r>
              <a:rPr lang="de-DE" dirty="0"/>
              <a:t>Inhalt</a:t>
            </a:r>
          </a:p>
        </p:txBody>
      </p:sp>
      <p:sp>
        <p:nvSpPr>
          <p:cNvPr id="15" name="Inhaltsplatzhalter 5"/>
          <p:cNvSpPr>
            <a:spLocks noGrp="1"/>
          </p:cNvSpPr>
          <p:nvPr>
            <p:ph sz="quarter" idx="35" hasCustomPrompt="1"/>
          </p:nvPr>
        </p:nvSpPr>
        <p:spPr>
          <a:xfrm>
            <a:off x="334963" y="1844675"/>
            <a:ext cx="3671887" cy="1974850"/>
          </a:xfrm>
          <a:solidFill>
            <a:schemeClr val="accent3">
              <a:alpha val="30000"/>
            </a:schemeClr>
          </a:solidFill>
        </p:spPr>
        <p:txBody>
          <a:bodyPr/>
          <a:lstStyle/>
          <a:p>
            <a:pPr lvl="0"/>
            <a:r>
              <a:rPr lang="de-DE" dirty="0"/>
              <a:t>Inhalt</a:t>
            </a:r>
          </a:p>
        </p:txBody>
      </p:sp>
      <p:sp>
        <p:nvSpPr>
          <p:cNvPr id="25" name="Text Placeholder 29"/>
          <p:cNvSpPr>
            <a:spLocks noGrp="1"/>
          </p:cNvSpPr>
          <p:nvPr>
            <p:ph type="body" sz="quarter" idx="26" hasCustomPrompt="1"/>
          </p:nvPr>
        </p:nvSpPr>
        <p:spPr>
          <a:xfrm>
            <a:off x="334963" y="3919114"/>
            <a:ext cx="5477414" cy="978729"/>
          </a:xfrm>
          <a:solidFill>
            <a:srgbClr val="F9F9F9"/>
          </a:solidFill>
        </p:spPr>
        <p:txBody>
          <a:bodyPr wrap="square" anchor="t">
            <a:spAutoFit/>
          </a:bodyPr>
          <a:lstStyle>
            <a:lvl1pPr marL="0" indent="0" algn="just">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6" name="Text Placeholder 29"/>
          <p:cNvSpPr>
            <a:spLocks noGrp="1"/>
          </p:cNvSpPr>
          <p:nvPr>
            <p:ph type="body" sz="quarter" idx="18" hasCustomPrompt="1"/>
          </p:nvPr>
        </p:nvSpPr>
        <p:spPr>
          <a:xfrm>
            <a:off x="3215480" y="2157513"/>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3215480" y="2749137"/>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32" name="Text Placeholder 29"/>
          <p:cNvSpPr>
            <a:spLocks noGrp="1"/>
          </p:cNvSpPr>
          <p:nvPr>
            <p:ph type="body" sz="quarter" idx="29" hasCustomPrompt="1"/>
          </p:nvPr>
        </p:nvSpPr>
        <p:spPr>
          <a:xfrm>
            <a:off x="6445972" y="3919112"/>
            <a:ext cx="5411065" cy="978729"/>
          </a:xfrm>
          <a:solidFill>
            <a:srgbClr val="F9F9F9"/>
          </a:solidFill>
        </p:spPr>
        <p:txBody>
          <a:bodyPr wrap="square" anchor="t">
            <a:spAutoFit/>
          </a:bodyPr>
          <a:lstStyle>
            <a:lvl1pPr marL="0" indent="0" algn="just">
              <a:buNone/>
              <a:defRPr sz="1600">
                <a:solidFill>
                  <a:schemeClr val="tx2"/>
                </a:solidFill>
              </a:defRPr>
            </a:lvl1pPr>
          </a:lstStyle>
          <a:p>
            <a:pPr lvl="0"/>
            <a:r>
              <a:rPr lang="en-US"/>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0" name="Text Placeholder 29"/>
          <p:cNvSpPr>
            <a:spLocks noGrp="1"/>
          </p:cNvSpPr>
          <p:nvPr>
            <p:ph type="body" sz="quarter" idx="31" hasCustomPrompt="1"/>
          </p:nvPr>
        </p:nvSpPr>
        <p:spPr>
          <a:xfrm>
            <a:off x="9260141" y="2157513"/>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1" name="Text Placeholder 29"/>
          <p:cNvSpPr>
            <a:spLocks noGrp="1"/>
          </p:cNvSpPr>
          <p:nvPr>
            <p:ph type="body" sz="quarter" idx="32" hasCustomPrompt="1"/>
          </p:nvPr>
        </p:nvSpPr>
        <p:spPr>
          <a:xfrm>
            <a:off x="9260141" y="2749137"/>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3"/>
          </p:nvPr>
        </p:nvSpPr>
        <p:spPr/>
        <p:txBody>
          <a:bodyPr/>
          <a:lstStyle/>
          <a:p>
            <a:endParaRPr lang="de-DE"/>
          </a:p>
        </p:txBody>
      </p:sp>
      <p:sp>
        <p:nvSpPr>
          <p:cNvPr id="4" name="Foliennummernplatzhalter 3"/>
          <p:cNvSpPr>
            <a:spLocks noGrp="1"/>
          </p:cNvSpPr>
          <p:nvPr>
            <p:ph type="sldNum" sz="quarter" idx="34"/>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952664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23" name="Text Placeholder 29"/>
          <p:cNvSpPr>
            <a:spLocks noGrp="1"/>
          </p:cNvSpPr>
          <p:nvPr>
            <p:ph type="body" sz="quarter" idx="26" hasCustomPrompt="1"/>
          </p:nvPr>
        </p:nvSpPr>
        <p:spPr>
          <a:xfrm>
            <a:off x="3887804" y="1873818"/>
            <a:ext cx="1752600" cy="1957636"/>
          </a:xfrm>
          <a:solidFill>
            <a:schemeClr val="accent1"/>
          </a:solidFill>
        </p:spPr>
        <p:txBody>
          <a:bodyPr wrap="square" anchor="t">
            <a:normAutofit/>
          </a:bodyPr>
          <a:lstStyle>
            <a:lvl1pPr marL="0" indent="0" algn="l">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0" name="Text Placeholder 29"/>
          <p:cNvSpPr>
            <a:spLocks noGrp="1"/>
          </p:cNvSpPr>
          <p:nvPr>
            <p:ph type="body" sz="quarter" idx="28" hasCustomPrompt="1"/>
          </p:nvPr>
        </p:nvSpPr>
        <p:spPr>
          <a:xfrm>
            <a:off x="10107598" y="1873818"/>
            <a:ext cx="1752600" cy="1957636"/>
          </a:xfrm>
          <a:solidFill>
            <a:schemeClr val="accent2"/>
          </a:solidFill>
        </p:spPr>
        <p:txBody>
          <a:bodyPr wrap="square" anchor="t">
            <a:normAutofit/>
          </a:bodyPr>
          <a:lstStyle>
            <a:lvl1pPr marL="0" indent="0" algn="l">
              <a:buNone/>
              <a:defRPr sz="1200">
                <a:solidFill>
                  <a:schemeClr val="bg1"/>
                </a:solidFill>
              </a:defRPr>
            </a:lvl1pPr>
          </a:lstStyle>
          <a:p>
            <a:pPr lvl="0"/>
            <a:r>
              <a:rPr lang="en-US"/>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3" name="Text Placeholder 29"/>
          <p:cNvSpPr>
            <a:spLocks noGrp="1"/>
          </p:cNvSpPr>
          <p:nvPr>
            <p:ph type="body" sz="quarter" idx="30" hasCustomPrompt="1"/>
          </p:nvPr>
        </p:nvSpPr>
        <p:spPr>
          <a:xfrm>
            <a:off x="334963" y="4209818"/>
            <a:ext cx="1752600" cy="1957636"/>
          </a:xfrm>
          <a:solidFill>
            <a:schemeClr val="accent4"/>
          </a:solidFill>
        </p:spPr>
        <p:txBody>
          <a:bodyPr wrap="square" anchor="t">
            <a:normAutofit/>
          </a:bodyPr>
          <a:lstStyle>
            <a:lvl1pPr marL="0" indent="0" algn="l">
              <a:buNone/>
              <a:defRPr sz="12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40" name="Text Placeholder 29"/>
          <p:cNvSpPr>
            <a:spLocks noGrp="1"/>
          </p:cNvSpPr>
          <p:nvPr>
            <p:ph type="body" sz="quarter" idx="32" hasCustomPrompt="1"/>
          </p:nvPr>
        </p:nvSpPr>
        <p:spPr>
          <a:xfrm>
            <a:off x="6551597" y="4209643"/>
            <a:ext cx="1752600" cy="1957636"/>
          </a:xfrm>
          <a:solidFill>
            <a:schemeClr val="accent5"/>
          </a:solidFill>
        </p:spPr>
        <p:txBody>
          <a:bodyPr wrap="square" anchor="t">
            <a:normAutofit/>
          </a:bodyPr>
          <a:lstStyle>
            <a:lvl1pPr marL="0" indent="0" algn="l">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3"/>
          </p:nvPr>
        </p:nvSpPr>
        <p:spPr/>
        <p:txBody>
          <a:bodyPr/>
          <a:lstStyle/>
          <a:p>
            <a:endParaRPr lang="de-DE"/>
          </a:p>
        </p:txBody>
      </p:sp>
      <p:sp>
        <p:nvSpPr>
          <p:cNvPr id="4" name="Foliennummernplatzhalter 3"/>
          <p:cNvSpPr>
            <a:spLocks noGrp="1"/>
          </p:cNvSpPr>
          <p:nvPr>
            <p:ph type="sldNum" sz="quarter" idx="34"/>
          </p:nvPr>
        </p:nvSpPr>
        <p:spPr/>
        <p:txBody>
          <a:bodyPr/>
          <a:lstStyle/>
          <a:p>
            <a:fld id="{44EA10E1-56AB-0944-8D9A-7AFC910C18EC}" type="slidenum">
              <a:rPr lang="de-DE" smtClean="0"/>
              <a:pPr/>
              <a:t>‹Nr.›</a:t>
            </a:fld>
            <a:endParaRPr lang="de-DE"/>
          </a:p>
        </p:txBody>
      </p:sp>
      <p:sp>
        <p:nvSpPr>
          <p:cNvPr id="6" name="Inhaltsplatzhalter 5"/>
          <p:cNvSpPr>
            <a:spLocks noGrp="1"/>
          </p:cNvSpPr>
          <p:nvPr>
            <p:ph sz="quarter" idx="35" hasCustomPrompt="1"/>
          </p:nvPr>
        </p:nvSpPr>
        <p:spPr>
          <a:xfrm>
            <a:off x="334978" y="1873817"/>
            <a:ext cx="3552826" cy="1957637"/>
          </a:xfrm>
          <a:solidFill>
            <a:schemeClr val="accent1">
              <a:alpha val="30000"/>
            </a:schemeClr>
          </a:solidFill>
        </p:spPr>
        <p:txBody>
          <a:bodyPr/>
          <a:lstStyle/>
          <a:p>
            <a:pPr lvl="0"/>
            <a:r>
              <a:rPr lang="de-DE" dirty="0"/>
              <a:t>Inhalt</a:t>
            </a:r>
          </a:p>
        </p:txBody>
      </p:sp>
      <p:sp>
        <p:nvSpPr>
          <p:cNvPr id="15" name="Inhaltsplatzhalter 5"/>
          <p:cNvSpPr>
            <a:spLocks noGrp="1"/>
          </p:cNvSpPr>
          <p:nvPr>
            <p:ph sz="quarter" idx="36" hasCustomPrompt="1"/>
          </p:nvPr>
        </p:nvSpPr>
        <p:spPr>
          <a:xfrm>
            <a:off x="6554772" y="1873817"/>
            <a:ext cx="3552826" cy="1957637"/>
          </a:xfrm>
          <a:solidFill>
            <a:schemeClr val="accent2">
              <a:alpha val="30000"/>
            </a:schemeClr>
          </a:solidFill>
        </p:spPr>
        <p:txBody>
          <a:bodyPr/>
          <a:lstStyle/>
          <a:p>
            <a:pPr lvl="0"/>
            <a:r>
              <a:rPr lang="de-DE" dirty="0"/>
              <a:t>Inhalt</a:t>
            </a:r>
          </a:p>
        </p:txBody>
      </p:sp>
      <p:sp>
        <p:nvSpPr>
          <p:cNvPr id="16" name="Inhaltsplatzhalter 5"/>
          <p:cNvSpPr>
            <a:spLocks noGrp="1"/>
          </p:cNvSpPr>
          <p:nvPr>
            <p:ph sz="quarter" idx="37" hasCustomPrompt="1"/>
          </p:nvPr>
        </p:nvSpPr>
        <p:spPr>
          <a:xfrm>
            <a:off x="2087563" y="4209642"/>
            <a:ext cx="3552826" cy="1957637"/>
          </a:xfrm>
          <a:solidFill>
            <a:schemeClr val="accent4">
              <a:alpha val="30000"/>
            </a:schemeClr>
          </a:solidFill>
        </p:spPr>
        <p:txBody>
          <a:bodyPr/>
          <a:lstStyle/>
          <a:p>
            <a:pPr lvl="0"/>
            <a:r>
              <a:rPr lang="de-DE" dirty="0"/>
              <a:t>Inhalt</a:t>
            </a:r>
          </a:p>
        </p:txBody>
      </p:sp>
      <p:sp>
        <p:nvSpPr>
          <p:cNvPr id="17" name="Inhaltsplatzhalter 5"/>
          <p:cNvSpPr>
            <a:spLocks noGrp="1"/>
          </p:cNvSpPr>
          <p:nvPr>
            <p:ph sz="quarter" idx="38" hasCustomPrompt="1"/>
          </p:nvPr>
        </p:nvSpPr>
        <p:spPr>
          <a:xfrm>
            <a:off x="8304197" y="4209642"/>
            <a:ext cx="3552826" cy="1957637"/>
          </a:xfrm>
          <a:solidFill>
            <a:schemeClr val="accent5">
              <a:alpha val="30000"/>
            </a:schemeClr>
          </a:solidFill>
        </p:spPr>
        <p:txBody>
          <a:bodyPr/>
          <a:lstStyle/>
          <a:p>
            <a:pPr lvl="0"/>
            <a:r>
              <a:rPr lang="de-DE" dirty="0"/>
              <a:t>Inhalt</a:t>
            </a:r>
          </a:p>
        </p:txBody>
      </p:sp>
    </p:spTree>
    <p:extLst>
      <p:ext uri="{BB962C8B-B14F-4D97-AF65-F5344CB8AC3E}">
        <p14:creationId xmlns:p14="http://schemas.microsoft.com/office/powerpoint/2010/main" val="3575792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66201" y="6466112"/>
            <a:ext cx="2743200" cy="281437"/>
          </a:xfrm>
          <a:prstGeom prst="rect">
            <a:avLst/>
          </a:prstGeom>
        </p:spPr>
        <p:txBody>
          <a:bodyPr/>
          <a:lstStyle>
            <a:lvl1pPr algn="r">
              <a:defRPr>
                <a:solidFill>
                  <a:srgbClr val="576973"/>
                </a:solidFill>
              </a:defRPr>
            </a:lvl1pPr>
          </a:lstStyle>
          <a:p>
            <a:fld id="{6E18DBF4-37B7-4C4F-9728-A1C100B177EE}" type="slidenum">
              <a:rPr lang="en-US" smtClean="0"/>
              <a:pPr/>
              <a:t>‹Nr.›</a:t>
            </a:fld>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p:cNvSpPr>
            <a:spLocks noGrp="1"/>
          </p:cNvSpPr>
          <p:nvPr>
            <p:ph type="title"/>
          </p:nvPr>
        </p:nvSpPr>
        <p:spPr/>
        <p:txBody>
          <a:bodyPr/>
          <a:lstStyle/>
          <a:p>
            <a:r>
              <a:rPr lang="de-DE"/>
              <a:t>Mastertitelformat bearbeiten</a:t>
            </a:r>
          </a:p>
        </p:txBody>
      </p:sp>
      <p:sp>
        <p:nvSpPr>
          <p:cNvPr id="16" name="Inhaltsplatzhalter 3"/>
          <p:cNvSpPr>
            <a:spLocks noGrp="1"/>
          </p:cNvSpPr>
          <p:nvPr>
            <p:ph sz="quarter" idx="32" hasCustomPrompt="1"/>
          </p:nvPr>
        </p:nvSpPr>
        <p:spPr>
          <a:xfrm>
            <a:off x="334963" y="1844675"/>
            <a:ext cx="3559175" cy="4302125"/>
          </a:xfrm>
          <a:solidFill>
            <a:schemeClr val="accent1">
              <a:alpha val="30000"/>
            </a:schemeClr>
          </a:solidFill>
        </p:spPr>
        <p:txBody>
          <a:bodyPr/>
          <a:lstStyle/>
          <a:p>
            <a:pPr lvl="0"/>
            <a:r>
              <a:rPr lang="de-DE" dirty="0"/>
              <a:t>Inhalt</a:t>
            </a:r>
          </a:p>
        </p:txBody>
      </p:sp>
      <p:sp>
        <p:nvSpPr>
          <p:cNvPr id="18" name="Inhaltsplatzhalter 3"/>
          <p:cNvSpPr>
            <a:spLocks noGrp="1"/>
          </p:cNvSpPr>
          <p:nvPr>
            <p:ph sz="quarter" idx="33" hasCustomPrompt="1"/>
          </p:nvPr>
        </p:nvSpPr>
        <p:spPr>
          <a:xfrm>
            <a:off x="4150670" y="1844675"/>
            <a:ext cx="3917566" cy="1973331"/>
          </a:xfrm>
          <a:solidFill>
            <a:schemeClr val="accent2">
              <a:alpha val="30000"/>
            </a:schemeClr>
          </a:solidFill>
        </p:spPr>
        <p:txBody>
          <a:bodyPr/>
          <a:lstStyle/>
          <a:p>
            <a:pPr lvl="0"/>
            <a:r>
              <a:rPr lang="de-DE" dirty="0"/>
              <a:t>Inhalt</a:t>
            </a:r>
          </a:p>
        </p:txBody>
      </p:sp>
      <p:sp>
        <p:nvSpPr>
          <p:cNvPr id="19" name="Inhaltsplatzhalter 3"/>
          <p:cNvSpPr>
            <a:spLocks noGrp="1"/>
          </p:cNvSpPr>
          <p:nvPr>
            <p:ph sz="quarter" idx="34" hasCustomPrompt="1"/>
          </p:nvPr>
        </p:nvSpPr>
        <p:spPr>
          <a:xfrm>
            <a:off x="4150670" y="4192519"/>
            <a:ext cx="3917566" cy="1973331"/>
          </a:xfrm>
          <a:solidFill>
            <a:schemeClr val="accent3">
              <a:alpha val="30000"/>
            </a:schemeClr>
          </a:solidFill>
        </p:spPr>
        <p:txBody>
          <a:bodyPr/>
          <a:lstStyle/>
          <a:p>
            <a:pPr lvl="0"/>
            <a:r>
              <a:rPr lang="de-DE" dirty="0"/>
              <a:t>Inhalt</a:t>
            </a:r>
          </a:p>
        </p:txBody>
      </p:sp>
      <p:sp>
        <p:nvSpPr>
          <p:cNvPr id="20" name="Inhaltsplatzhalter 3"/>
          <p:cNvSpPr>
            <a:spLocks noGrp="1"/>
          </p:cNvSpPr>
          <p:nvPr>
            <p:ph sz="quarter" idx="35" hasCustomPrompt="1"/>
          </p:nvPr>
        </p:nvSpPr>
        <p:spPr>
          <a:xfrm>
            <a:off x="8297863" y="1844675"/>
            <a:ext cx="3559175" cy="4302125"/>
          </a:xfrm>
          <a:solidFill>
            <a:schemeClr val="accent4">
              <a:alpha val="30000"/>
            </a:schemeClr>
          </a:solidFill>
        </p:spPr>
        <p:txBody>
          <a:bodyPr/>
          <a:lstStyle/>
          <a:p>
            <a:pPr lvl="0"/>
            <a:r>
              <a:rPr lang="de-DE" dirty="0"/>
              <a:t>Inhalt</a:t>
            </a:r>
          </a:p>
        </p:txBody>
      </p:sp>
      <p:sp>
        <p:nvSpPr>
          <p:cNvPr id="5" name="Fußzeilenplatzhalter 4"/>
          <p:cNvSpPr>
            <a:spLocks noGrp="1"/>
          </p:cNvSpPr>
          <p:nvPr>
            <p:ph type="ftr" sz="quarter" idx="36"/>
          </p:nvPr>
        </p:nvSpPr>
        <p:spPr/>
        <p:txBody>
          <a:bodyPr/>
          <a:lstStyle/>
          <a:p>
            <a:endParaRPr lang="de-DE"/>
          </a:p>
        </p:txBody>
      </p:sp>
    </p:spTree>
    <p:extLst>
      <p:ext uri="{BB962C8B-B14F-4D97-AF65-F5344CB8AC3E}">
        <p14:creationId xmlns:p14="http://schemas.microsoft.com/office/powerpoint/2010/main" val="1986028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3" name="Text Placeholder 29"/>
          <p:cNvSpPr>
            <a:spLocks noGrp="1"/>
          </p:cNvSpPr>
          <p:nvPr>
            <p:ph type="body" sz="quarter" idx="26" hasCustomPrompt="1"/>
          </p:nvPr>
        </p:nvSpPr>
        <p:spPr>
          <a:xfrm>
            <a:off x="3904130" y="1861032"/>
            <a:ext cx="1752600" cy="1957636"/>
          </a:xfrm>
          <a:solidFill>
            <a:schemeClr val="accent1"/>
          </a:solidFill>
        </p:spPr>
        <p:txBody>
          <a:bodyPr wrap="square" anchor="t">
            <a:normAutofit/>
          </a:bodyPr>
          <a:lstStyle>
            <a:lvl1pPr marL="0" indent="0" algn="l">
              <a:buNone/>
              <a:defRPr sz="12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3" name="Text Placeholder 29"/>
          <p:cNvSpPr>
            <a:spLocks noGrp="1"/>
          </p:cNvSpPr>
          <p:nvPr>
            <p:ph type="body" sz="quarter" idx="30" hasCustomPrompt="1"/>
          </p:nvPr>
        </p:nvSpPr>
        <p:spPr>
          <a:xfrm>
            <a:off x="351289" y="4208214"/>
            <a:ext cx="1752600" cy="1957636"/>
          </a:xfrm>
          <a:solidFill>
            <a:schemeClr val="accent4"/>
          </a:solidFill>
        </p:spPr>
        <p:txBody>
          <a:bodyPr wrap="square" anchor="t">
            <a:normAutofit/>
          </a:bodyPr>
          <a:lstStyle>
            <a:lvl1pPr marL="0" indent="0" algn="l">
              <a:buNone/>
              <a:defRPr sz="12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8" name="Inhaltsplatzhalter 3"/>
          <p:cNvSpPr>
            <a:spLocks noGrp="1"/>
          </p:cNvSpPr>
          <p:nvPr>
            <p:ph sz="quarter" idx="32" hasCustomPrompt="1"/>
          </p:nvPr>
        </p:nvSpPr>
        <p:spPr>
          <a:xfrm>
            <a:off x="334963" y="1861032"/>
            <a:ext cx="3569167" cy="1957636"/>
          </a:xfrm>
          <a:solidFill>
            <a:schemeClr val="accent1">
              <a:alpha val="30000"/>
            </a:schemeClr>
          </a:solidFill>
        </p:spPr>
        <p:txBody>
          <a:bodyPr/>
          <a:lstStyle/>
          <a:p>
            <a:pPr lvl="0"/>
            <a:r>
              <a:rPr lang="de-DE" dirty="0"/>
              <a:t>Inhalt</a:t>
            </a:r>
          </a:p>
        </p:txBody>
      </p:sp>
      <p:sp>
        <p:nvSpPr>
          <p:cNvPr id="9" name="Inhaltsplatzhalter 3"/>
          <p:cNvSpPr>
            <a:spLocks noGrp="1"/>
          </p:cNvSpPr>
          <p:nvPr>
            <p:ph sz="quarter" idx="33" hasCustomPrompt="1"/>
          </p:nvPr>
        </p:nvSpPr>
        <p:spPr>
          <a:xfrm>
            <a:off x="2103890" y="4208215"/>
            <a:ext cx="3579828" cy="1957635"/>
          </a:xfrm>
          <a:solidFill>
            <a:schemeClr val="accent4">
              <a:alpha val="30000"/>
            </a:schemeClr>
          </a:solidFill>
        </p:spPr>
        <p:txBody>
          <a:bodyPr/>
          <a:lstStyle/>
          <a:p>
            <a:pPr lvl="0"/>
            <a:r>
              <a:rPr lang="de-DE" dirty="0"/>
              <a:t>Inhalt</a:t>
            </a:r>
          </a:p>
        </p:txBody>
      </p:sp>
      <p:sp>
        <p:nvSpPr>
          <p:cNvPr id="10" name="Inhaltsplatzhalter 3"/>
          <p:cNvSpPr>
            <a:spLocks noGrp="1"/>
          </p:cNvSpPr>
          <p:nvPr>
            <p:ph sz="quarter" idx="34" hasCustomPrompt="1"/>
          </p:nvPr>
        </p:nvSpPr>
        <p:spPr>
          <a:xfrm>
            <a:off x="6096000" y="1861032"/>
            <a:ext cx="5761038" cy="4304818"/>
          </a:xfrm>
          <a:solidFill>
            <a:schemeClr val="accent3">
              <a:alpha val="30000"/>
            </a:schemeClr>
          </a:solidFill>
        </p:spPr>
        <p:txBody>
          <a:bodyPr/>
          <a:lstStyle/>
          <a:p>
            <a:pPr lvl="0"/>
            <a:r>
              <a:rPr lang="de-DE" dirty="0"/>
              <a:t>Inhalt</a:t>
            </a:r>
          </a:p>
        </p:txBody>
      </p:sp>
      <p:sp>
        <p:nvSpPr>
          <p:cNvPr id="5" name="Fußzeilenplatzhalter 4"/>
          <p:cNvSpPr>
            <a:spLocks noGrp="1"/>
          </p:cNvSpPr>
          <p:nvPr>
            <p:ph type="ftr" sz="quarter" idx="35"/>
          </p:nvPr>
        </p:nvSpPr>
        <p:spPr/>
        <p:txBody>
          <a:bodyPr/>
          <a:lstStyle/>
          <a:p>
            <a:endParaRPr lang="de-DE"/>
          </a:p>
        </p:txBody>
      </p:sp>
      <p:sp>
        <p:nvSpPr>
          <p:cNvPr id="6" name="Foliennummernplatzhalter 5"/>
          <p:cNvSpPr>
            <a:spLocks noGrp="1"/>
          </p:cNvSpPr>
          <p:nvPr>
            <p:ph type="sldNum" sz="quarter" idx="36"/>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536940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13" name="Inhaltsplatzhalter 3"/>
          <p:cNvSpPr>
            <a:spLocks noGrp="1"/>
          </p:cNvSpPr>
          <p:nvPr>
            <p:ph sz="quarter" idx="22" hasCustomPrompt="1"/>
          </p:nvPr>
        </p:nvSpPr>
        <p:spPr>
          <a:xfrm>
            <a:off x="0" y="1848412"/>
            <a:ext cx="3044825" cy="2201863"/>
          </a:xfrm>
          <a:solidFill>
            <a:schemeClr val="tx1">
              <a:alpha val="30000"/>
            </a:schemeClr>
          </a:solidFill>
        </p:spPr>
        <p:txBody>
          <a:bodyPr/>
          <a:lstStyle/>
          <a:p>
            <a:pPr lvl="0"/>
            <a:r>
              <a:rPr lang="de-DE" dirty="0"/>
              <a:t>Inhalt</a:t>
            </a:r>
          </a:p>
        </p:txBody>
      </p:sp>
      <p:sp>
        <p:nvSpPr>
          <p:cNvPr id="14" name="Inhaltsplatzhalter 3"/>
          <p:cNvSpPr>
            <a:spLocks noGrp="1"/>
          </p:cNvSpPr>
          <p:nvPr>
            <p:ph sz="quarter" idx="23" hasCustomPrompt="1"/>
          </p:nvPr>
        </p:nvSpPr>
        <p:spPr>
          <a:xfrm>
            <a:off x="3044825" y="1848412"/>
            <a:ext cx="3044825" cy="2201863"/>
          </a:xfrm>
          <a:solidFill>
            <a:schemeClr val="bg2">
              <a:alpha val="30000"/>
            </a:schemeClr>
          </a:solidFill>
        </p:spPr>
        <p:txBody>
          <a:bodyPr/>
          <a:lstStyle/>
          <a:p>
            <a:pPr lvl="0"/>
            <a:r>
              <a:rPr lang="de-DE" dirty="0" err="1"/>
              <a:t>Inahlt</a:t>
            </a:r>
            <a:endParaRPr lang="de-DE" dirty="0"/>
          </a:p>
        </p:txBody>
      </p:sp>
      <p:sp>
        <p:nvSpPr>
          <p:cNvPr id="15" name="Inhaltsplatzhalter 3"/>
          <p:cNvSpPr>
            <a:spLocks noGrp="1"/>
          </p:cNvSpPr>
          <p:nvPr>
            <p:ph sz="quarter" idx="24" hasCustomPrompt="1"/>
          </p:nvPr>
        </p:nvSpPr>
        <p:spPr>
          <a:xfrm>
            <a:off x="6102350" y="1848412"/>
            <a:ext cx="3044825" cy="2201863"/>
          </a:xfrm>
          <a:solidFill>
            <a:schemeClr val="accent1">
              <a:alpha val="30000"/>
            </a:schemeClr>
          </a:solidFill>
        </p:spPr>
        <p:txBody>
          <a:bodyPr/>
          <a:lstStyle/>
          <a:p>
            <a:pPr lvl="0"/>
            <a:r>
              <a:rPr lang="de-DE" dirty="0"/>
              <a:t>Inhalt</a:t>
            </a:r>
          </a:p>
        </p:txBody>
      </p:sp>
      <p:sp>
        <p:nvSpPr>
          <p:cNvPr id="16" name="Inhaltsplatzhalter 3"/>
          <p:cNvSpPr>
            <a:spLocks noGrp="1"/>
          </p:cNvSpPr>
          <p:nvPr>
            <p:ph sz="quarter" idx="25" hasCustomPrompt="1"/>
          </p:nvPr>
        </p:nvSpPr>
        <p:spPr>
          <a:xfrm>
            <a:off x="9147175" y="1848412"/>
            <a:ext cx="3044825" cy="2201863"/>
          </a:xfrm>
          <a:solidFill>
            <a:schemeClr val="accent3">
              <a:alpha val="30000"/>
            </a:schemeClr>
          </a:solidFill>
        </p:spPr>
        <p:txBody>
          <a:bodyPr/>
          <a:lstStyle/>
          <a:p>
            <a:pPr lvl="0"/>
            <a:r>
              <a:rPr lang="de-DE" dirty="0"/>
              <a:t>Inhalt</a:t>
            </a:r>
          </a:p>
        </p:txBody>
      </p:sp>
      <p:sp>
        <p:nvSpPr>
          <p:cNvPr id="28" name="Inhaltsplatzhalter 3"/>
          <p:cNvSpPr>
            <a:spLocks noGrp="1"/>
          </p:cNvSpPr>
          <p:nvPr>
            <p:ph sz="quarter" idx="26" hasCustomPrompt="1"/>
          </p:nvPr>
        </p:nvSpPr>
        <p:spPr>
          <a:xfrm>
            <a:off x="0" y="4050275"/>
            <a:ext cx="3044825" cy="2201863"/>
          </a:xfrm>
          <a:solidFill>
            <a:schemeClr val="accent4">
              <a:alpha val="30000"/>
            </a:schemeClr>
          </a:solidFill>
        </p:spPr>
        <p:txBody>
          <a:bodyPr/>
          <a:lstStyle/>
          <a:p>
            <a:pPr lvl="0"/>
            <a:r>
              <a:rPr lang="de-DE" dirty="0"/>
              <a:t>Inhalt</a:t>
            </a:r>
          </a:p>
        </p:txBody>
      </p:sp>
      <p:sp>
        <p:nvSpPr>
          <p:cNvPr id="30" name="Inhaltsplatzhalter 3"/>
          <p:cNvSpPr>
            <a:spLocks noGrp="1"/>
          </p:cNvSpPr>
          <p:nvPr>
            <p:ph sz="quarter" idx="27" hasCustomPrompt="1"/>
          </p:nvPr>
        </p:nvSpPr>
        <p:spPr>
          <a:xfrm>
            <a:off x="3044825" y="4050275"/>
            <a:ext cx="3044825" cy="2201863"/>
          </a:xfrm>
          <a:solidFill>
            <a:schemeClr val="accent2">
              <a:alpha val="30000"/>
            </a:schemeClr>
          </a:solidFill>
        </p:spPr>
        <p:txBody>
          <a:bodyPr/>
          <a:lstStyle/>
          <a:p>
            <a:pPr lvl="0"/>
            <a:r>
              <a:rPr lang="de-DE" dirty="0"/>
              <a:t>Inhalt</a:t>
            </a:r>
          </a:p>
        </p:txBody>
      </p:sp>
      <p:sp>
        <p:nvSpPr>
          <p:cNvPr id="31" name="Inhaltsplatzhalter 3"/>
          <p:cNvSpPr>
            <a:spLocks noGrp="1"/>
          </p:cNvSpPr>
          <p:nvPr>
            <p:ph sz="quarter" idx="28" hasCustomPrompt="1"/>
          </p:nvPr>
        </p:nvSpPr>
        <p:spPr>
          <a:xfrm>
            <a:off x="6102350" y="4050275"/>
            <a:ext cx="3044825" cy="2201863"/>
          </a:xfrm>
          <a:solidFill>
            <a:schemeClr val="tx1">
              <a:alpha val="30000"/>
            </a:schemeClr>
          </a:solidFill>
        </p:spPr>
        <p:txBody>
          <a:bodyPr/>
          <a:lstStyle/>
          <a:p>
            <a:pPr lvl="0"/>
            <a:r>
              <a:rPr lang="de-DE" dirty="0"/>
              <a:t>Inhalt</a:t>
            </a:r>
          </a:p>
        </p:txBody>
      </p:sp>
      <p:sp>
        <p:nvSpPr>
          <p:cNvPr id="32" name="Inhaltsplatzhalter 3"/>
          <p:cNvSpPr>
            <a:spLocks noGrp="1"/>
          </p:cNvSpPr>
          <p:nvPr>
            <p:ph sz="quarter" idx="29" hasCustomPrompt="1"/>
          </p:nvPr>
        </p:nvSpPr>
        <p:spPr>
          <a:xfrm>
            <a:off x="9147175" y="4050275"/>
            <a:ext cx="3044825" cy="2201863"/>
          </a:xfrm>
          <a:solidFill>
            <a:schemeClr val="bg2">
              <a:alpha val="30000"/>
            </a:schemeClr>
          </a:solidFill>
        </p:spPr>
        <p:txBody>
          <a:bodyPr/>
          <a:lstStyle/>
          <a:p>
            <a:pPr lvl="0"/>
            <a:r>
              <a:rPr lang="de-DE" dirty="0"/>
              <a:t>Inhalt</a:t>
            </a:r>
          </a:p>
        </p:txBody>
      </p:sp>
      <p:sp>
        <p:nvSpPr>
          <p:cNvPr id="5" name="Fußzeilenplatzhalter 4"/>
          <p:cNvSpPr>
            <a:spLocks noGrp="1"/>
          </p:cNvSpPr>
          <p:nvPr>
            <p:ph type="ftr" sz="quarter" idx="30"/>
          </p:nvPr>
        </p:nvSpPr>
        <p:spPr/>
        <p:txBody>
          <a:bodyPr/>
          <a:lstStyle/>
          <a:p>
            <a:endParaRPr lang="de-DE"/>
          </a:p>
        </p:txBody>
      </p:sp>
      <p:sp>
        <p:nvSpPr>
          <p:cNvPr id="6" name="Foliennummernplatzhalter 5"/>
          <p:cNvSpPr>
            <a:spLocks noGrp="1"/>
          </p:cNvSpPr>
          <p:nvPr>
            <p:ph type="sldNum" sz="quarter" idx="3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88259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a:xfrm>
            <a:off x="2436114" y="333375"/>
            <a:ext cx="9420924" cy="809625"/>
          </a:xfrm>
        </p:spPr>
        <p:txBody>
          <a:bodyPr/>
          <a:lstStyle/>
          <a:p>
            <a:r>
              <a:rPr lang="de-DE" dirty="0"/>
              <a:t>Mastertitelformat bearbeiten</a:t>
            </a:r>
          </a:p>
        </p:txBody>
      </p:sp>
      <p:sp>
        <p:nvSpPr>
          <p:cNvPr id="3" name="Fußzeilenplatzhalter 2"/>
          <p:cNvSpPr>
            <a:spLocks noGrp="1"/>
          </p:cNvSpPr>
          <p:nvPr>
            <p:ph type="ftr" sz="quarter" idx="10"/>
          </p:nvPr>
        </p:nvSpPr>
        <p:spPr/>
        <p:txBody>
          <a:bodyPr/>
          <a:lstStyle/>
          <a:p>
            <a:endParaRPr lang="de-DE"/>
          </a:p>
        </p:txBody>
      </p:sp>
      <p:sp>
        <p:nvSpPr>
          <p:cNvPr id="4" name="Foliennummernplatzhalter 3"/>
          <p:cNvSpPr>
            <a:spLocks noGrp="1"/>
          </p:cNvSpPr>
          <p:nvPr>
            <p:ph type="sldNum" sz="quarter" idx="1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28134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28" name="Text Placeholder 29"/>
          <p:cNvSpPr>
            <a:spLocks noGrp="1"/>
          </p:cNvSpPr>
          <p:nvPr>
            <p:ph type="body" sz="quarter" idx="26" hasCustomPrompt="1"/>
          </p:nvPr>
        </p:nvSpPr>
        <p:spPr>
          <a:xfrm>
            <a:off x="3044952" y="1861228"/>
            <a:ext cx="3044952" cy="2203704"/>
          </a:xfrm>
          <a:solidFill>
            <a:schemeClr val="accent4"/>
          </a:solidFill>
        </p:spPr>
        <p:txBody>
          <a:bodyPr wrap="square" anchor="ctr">
            <a:normAutofit/>
          </a:bodyPr>
          <a:lstStyle>
            <a:lvl1pPr marL="0" indent="0" algn="l">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4063372"/>
            <a:ext cx="3044952" cy="2203704"/>
          </a:xfrm>
          <a:solidFill>
            <a:schemeClr val="tx2"/>
          </a:solidFill>
        </p:spPr>
        <p:txBody>
          <a:bodyPr wrap="square" lIns="396000" anchor="ctr">
            <a:normAutofit/>
          </a:bodyPr>
          <a:lstStyle>
            <a:lvl1pPr marL="0" indent="0" algn="l">
              <a:buNone/>
              <a:defRPr sz="16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3" name="Text Placeholder 29"/>
          <p:cNvSpPr>
            <a:spLocks noGrp="1"/>
          </p:cNvSpPr>
          <p:nvPr>
            <p:ph type="body" sz="quarter" idx="28" hasCustomPrompt="1"/>
          </p:nvPr>
        </p:nvSpPr>
        <p:spPr>
          <a:xfrm>
            <a:off x="6089904" y="4063372"/>
            <a:ext cx="3044952" cy="2203704"/>
          </a:xfrm>
          <a:solidFill>
            <a:schemeClr val="accent3"/>
          </a:solidFill>
        </p:spPr>
        <p:txBody>
          <a:bodyPr wrap="square" anchor="ctr">
            <a:normAutofit/>
          </a:bodyPr>
          <a:lstStyle>
            <a:lvl1pPr marL="0" indent="0" algn="l">
              <a:buNone/>
              <a:defRPr sz="16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5" name="Text Placeholder 29"/>
          <p:cNvSpPr>
            <a:spLocks noGrp="1"/>
          </p:cNvSpPr>
          <p:nvPr>
            <p:ph type="body" sz="quarter" idx="29" hasCustomPrompt="1"/>
          </p:nvPr>
        </p:nvSpPr>
        <p:spPr>
          <a:xfrm>
            <a:off x="9137904" y="1861228"/>
            <a:ext cx="3054096" cy="2203704"/>
          </a:xfrm>
          <a:solidFill>
            <a:schemeClr val="accent1"/>
          </a:solidFill>
        </p:spPr>
        <p:txBody>
          <a:bodyPr wrap="square" rIns="360000" anchor="ctr">
            <a:normAutofit/>
          </a:bodyPr>
          <a:lstStyle>
            <a:lvl1pPr marL="0" indent="0" algn="l">
              <a:buNone/>
              <a:defRPr sz="1600">
                <a:solidFill>
                  <a:schemeClr val="bg1"/>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
        <p:nvSpPr>
          <p:cNvPr id="15" name="Inhaltsplatzhalter 5"/>
          <p:cNvSpPr>
            <a:spLocks noGrp="1"/>
          </p:cNvSpPr>
          <p:nvPr>
            <p:ph sz="quarter" idx="32" hasCustomPrompt="1"/>
          </p:nvPr>
        </p:nvSpPr>
        <p:spPr>
          <a:xfrm>
            <a:off x="0" y="1869278"/>
            <a:ext cx="3044825" cy="2192534"/>
          </a:xfrm>
          <a:solidFill>
            <a:schemeClr val="accent4">
              <a:alpha val="30000"/>
            </a:schemeClr>
          </a:solidFill>
        </p:spPr>
        <p:txBody>
          <a:bodyPr/>
          <a:lstStyle/>
          <a:p>
            <a:pPr lvl="0"/>
            <a:r>
              <a:rPr lang="de-DE"/>
              <a:t>Inhalt</a:t>
            </a:r>
          </a:p>
        </p:txBody>
      </p:sp>
      <p:sp>
        <p:nvSpPr>
          <p:cNvPr id="16" name="Inhaltsplatzhalter 5"/>
          <p:cNvSpPr>
            <a:spLocks noGrp="1"/>
          </p:cNvSpPr>
          <p:nvPr>
            <p:ph sz="quarter" idx="33" hasCustomPrompt="1"/>
          </p:nvPr>
        </p:nvSpPr>
        <p:spPr>
          <a:xfrm>
            <a:off x="6089650" y="1869278"/>
            <a:ext cx="3044825" cy="2192534"/>
          </a:xfrm>
          <a:solidFill>
            <a:schemeClr val="accent1">
              <a:alpha val="30000"/>
            </a:schemeClr>
          </a:solidFill>
        </p:spPr>
        <p:txBody>
          <a:bodyPr/>
          <a:lstStyle/>
          <a:p>
            <a:pPr lvl="0"/>
            <a:r>
              <a:rPr lang="de-DE"/>
              <a:t>Inhalt</a:t>
            </a:r>
          </a:p>
        </p:txBody>
      </p:sp>
      <p:sp>
        <p:nvSpPr>
          <p:cNvPr id="17" name="Inhaltsplatzhalter 5"/>
          <p:cNvSpPr>
            <a:spLocks noGrp="1"/>
          </p:cNvSpPr>
          <p:nvPr>
            <p:ph sz="quarter" idx="34" hasCustomPrompt="1"/>
          </p:nvPr>
        </p:nvSpPr>
        <p:spPr>
          <a:xfrm>
            <a:off x="3045015" y="4061812"/>
            <a:ext cx="3044825" cy="2192534"/>
          </a:xfrm>
          <a:solidFill>
            <a:schemeClr val="tx1">
              <a:alpha val="30000"/>
            </a:schemeClr>
          </a:solidFill>
        </p:spPr>
        <p:txBody>
          <a:bodyPr/>
          <a:lstStyle/>
          <a:p>
            <a:pPr lvl="0"/>
            <a:r>
              <a:rPr lang="de-DE"/>
              <a:t>Inhalt</a:t>
            </a:r>
          </a:p>
        </p:txBody>
      </p:sp>
      <p:sp>
        <p:nvSpPr>
          <p:cNvPr id="19" name="Inhaltsplatzhalter 5"/>
          <p:cNvSpPr>
            <a:spLocks noGrp="1"/>
          </p:cNvSpPr>
          <p:nvPr>
            <p:ph sz="quarter" idx="35" hasCustomPrompt="1"/>
          </p:nvPr>
        </p:nvSpPr>
        <p:spPr>
          <a:xfrm>
            <a:off x="9134475" y="4069737"/>
            <a:ext cx="3044825" cy="2192534"/>
          </a:xfrm>
          <a:solidFill>
            <a:schemeClr val="accent3">
              <a:alpha val="30000"/>
            </a:schemeClr>
          </a:solidFill>
        </p:spPr>
        <p:txBody>
          <a:bodyPr/>
          <a:lstStyle/>
          <a:p>
            <a:pPr lvl="0"/>
            <a:r>
              <a:rPr lang="de-DE"/>
              <a:t>Inhalt</a:t>
            </a:r>
          </a:p>
        </p:txBody>
      </p:sp>
    </p:spTree>
    <p:extLst>
      <p:ext uri="{BB962C8B-B14F-4D97-AF65-F5344CB8AC3E}">
        <p14:creationId xmlns:p14="http://schemas.microsoft.com/office/powerpoint/2010/main" val="2087734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4 pictures title and desc">
    <p:spTree>
      <p:nvGrpSpPr>
        <p:cNvPr id="1" name=""/>
        <p:cNvGrpSpPr/>
        <p:nvPr/>
      </p:nvGrpSpPr>
      <p:grpSpPr>
        <a:xfrm>
          <a:off x="0" y="0"/>
          <a:ext cx="0" cy="0"/>
          <a:chOff x="0" y="0"/>
          <a:chExt cx="0" cy="0"/>
        </a:xfrm>
      </p:grpSpPr>
      <p:sp>
        <p:nvSpPr>
          <p:cNvPr id="17" name="Rectangle 16"/>
          <p:cNvSpPr/>
          <p:nvPr userDrawn="1"/>
        </p:nvSpPr>
        <p:spPr>
          <a:xfrm>
            <a:off x="354775" y="33814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chemeClr val="accent1"/>
                </a:solidFill>
              </a:defRPr>
            </a:lvl1pPr>
          </a:lstStyle>
          <a:p>
            <a:pPr lvl="0"/>
            <a:r>
              <a:rPr lang="en-US" dirty="0"/>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chemeClr val="accent2"/>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chemeClr val="accent4"/>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chemeClr val="accent5"/>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chemeClr val="tx2"/>
                </a:solidFill>
              </a:defRPr>
            </a:lvl1pPr>
          </a:lstStyle>
          <a:p>
            <a:pPr lvl="0"/>
            <a:r>
              <a:rPr lang="en-US" dirty="0"/>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B0997834-420A-BE43-9829-9560448C3826}" type="slidenum">
              <a:rPr lang="de-DE" smtClean="0"/>
              <a:pPr/>
              <a:t>‹Nr.›</a:t>
            </a:fld>
            <a:endParaRPr lang="de-DE"/>
          </a:p>
        </p:txBody>
      </p:sp>
      <p:sp>
        <p:nvSpPr>
          <p:cNvPr id="8" name="Inhaltsplatzhalter 7"/>
          <p:cNvSpPr>
            <a:spLocks noGrp="1"/>
          </p:cNvSpPr>
          <p:nvPr>
            <p:ph sz="quarter" idx="32" hasCustomPrompt="1"/>
          </p:nvPr>
        </p:nvSpPr>
        <p:spPr>
          <a:xfrm>
            <a:off x="334962" y="1844675"/>
            <a:ext cx="2597150" cy="1538288"/>
          </a:xfrm>
          <a:solidFill>
            <a:schemeClr val="accent1">
              <a:alpha val="30000"/>
            </a:schemeClr>
          </a:solidFill>
        </p:spPr>
        <p:txBody>
          <a:bodyPr/>
          <a:lstStyle/>
          <a:p>
            <a:pPr lvl="0"/>
            <a:r>
              <a:rPr lang="de-DE" dirty="0"/>
              <a:t>Inhalt</a:t>
            </a:r>
          </a:p>
        </p:txBody>
      </p:sp>
      <p:sp>
        <p:nvSpPr>
          <p:cNvPr id="42" name="Inhaltsplatzhalter 7"/>
          <p:cNvSpPr>
            <a:spLocks noGrp="1"/>
          </p:cNvSpPr>
          <p:nvPr>
            <p:ph sz="quarter" idx="33" hasCustomPrompt="1"/>
          </p:nvPr>
        </p:nvSpPr>
        <p:spPr>
          <a:xfrm>
            <a:off x="3313467" y="1844675"/>
            <a:ext cx="2597150" cy="1538288"/>
          </a:xfrm>
          <a:solidFill>
            <a:schemeClr val="accent2">
              <a:alpha val="30000"/>
            </a:schemeClr>
          </a:solidFill>
        </p:spPr>
        <p:txBody>
          <a:bodyPr/>
          <a:lstStyle/>
          <a:p>
            <a:pPr lvl="0"/>
            <a:r>
              <a:rPr lang="de-DE" dirty="0"/>
              <a:t>Inhalt</a:t>
            </a:r>
          </a:p>
        </p:txBody>
      </p:sp>
      <p:sp>
        <p:nvSpPr>
          <p:cNvPr id="43" name="Inhaltsplatzhalter 7"/>
          <p:cNvSpPr>
            <a:spLocks noGrp="1"/>
          </p:cNvSpPr>
          <p:nvPr>
            <p:ph sz="quarter" idx="34" hasCustomPrompt="1"/>
          </p:nvPr>
        </p:nvSpPr>
        <p:spPr>
          <a:xfrm>
            <a:off x="6274965" y="1844675"/>
            <a:ext cx="2597150" cy="1538288"/>
          </a:xfrm>
          <a:solidFill>
            <a:schemeClr val="accent4">
              <a:alpha val="30000"/>
            </a:schemeClr>
          </a:solidFill>
        </p:spPr>
        <p:txBody>
          <a:bodyPr/>
          <a:lstStyle/>
          <a:p>
            <a:pPr lvl="0"/>
            <a:r>
              <a:rPr lang="de-DE" dirty="0"/>
              <a:t>Inhalt</a:t>
            </a:r>
          </a:p>
        </p:txBody>
      </p:sp>
      <p:sp>
        <p:nvSpPr>
          <p:cNvPr id="44" name="Inhaltsplatzhalter 7"/>
          <p:cNvSpPr>
            <a:spLocks noGrp="1"/>
          </p:cNvSpPr>
          <p:nvPr>
            <p:ph sz="quarter" idx="35" hasCustomPrompt="1"/>
          </p:nvPr>
        </p:nvSpPr>
        <p:spPr>
          <a:xfrm>
            <a:off x="9259888" y="1844675"/>
            <a:ext cx="2597150" cy="1538288"/>
          </a:xfrm>
          <a:solidFill>
            <a:schemeClr val="accent5">
              <a:alpha val="30000"/>
            </a:schemeClr>
          </a:solidFill>
        </p:spPr>
        <p:txBody>
          <a:bodyPr/>
          <a:lstStyle/>
          <a:p>
            <a:pPr lvl="0"/>
            <a:r>
              <a:rPr lang="de-DE" dirty="0"/>
              <a:t>Inhalt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15" name="Picture Placeholder 10"/>
          <p:cNvSpPr>
            <a:spLocks noGrp="1" noChangeAspect="1"/>
          </p:cNvSpPr>
          <p:nvPr>
            <p:ph type="pic" sz="quarter" idx="14"/>
          </p:nvPr>
        </p:nvSpPr>
        <p:spPr>
          <a:xfrm>
            <a:off x="354775" y="1844675"/>
            <a:ext cx="2600055" cy="1538816"/>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844675"/>
            <a:ext cx="2600055" cy="1538816"/>
          </a:xfrm>
          <a:solidFill>
            <a:schemeClr val="accent2">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844675"/>
            <a:ext cx="2600055" cy="1538815"/>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844675"/>
            <a:ext cx="2600055" cy="153881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chemeClr val="accent1"/>
                </a:solidFill>
              </a:defRPr>
            </a:lvl1pPr>
          </a:lstStyle>
          <a:p>
            <a:pPr lvl="0"/>
            <a:r>
              <a:rPr lang="en-US" dirty="0"/>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chemeClr val="accent2"/>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chemeClr val="accent4"/>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chemeClr val="accent5"/>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chemeClr val="tx2"/>
                </a:solidFill>
              </a:defRPr>
            </a:lvl1pPr>
          </a:lstStyle>
          <a:p>
            <a:pPr lvl="0"/>
            <a:r>
              <a:rPr lang="en-US" dirty="0"/>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chemeClr val="tx2"/>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92697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17" name="Rectangle 16"/>
          <p:cNvSpPr/>
          <p:nvPr userDrawn="1"/>
        </p:nvSpPr>
        <p:spPr>
          <a:xfrm>
            <a:off x="354775" y="4277207"/>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4277207"/>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77206"/>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4277205"/>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chemeClr val="accent1"/>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chemeClr val="accent2"/>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chemeClr val="accent4"/>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chemeClr val="accent5"/>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6"/>
          </p:nvPr>
        </p:nvSpPr>
        <p:spPr/>
        <p:txBody>
          <a:bodyPr/>
          <a:lstStyle/>
          <a:p>
            <a:endParaRPr lang="de-DE"/>
          </a:p>
        </p:txBody>
      </p:sp>
      <p:sp>
        <p:nvSpPr>
          <p:cNvPr id="4" name="Foliennummernplatzhalter 3"/>
          <p:cNvSpPr>
            <a:spLocks noGrp="1"/>
          </p:cNvSpPr>
          <p:nvPr>
            <p:ph type="sldNum" sz="quarter" idx="27"/>
          </p:nvPr>
        </p:nvSpPr>
        <p:spPr/>
        <p:txBody>
          <a:bodyPr/>
          <a:lstStyle/>
          <a:p>
            <a:fld id="{44EA10E1-56AB-0944-8D9A-7AFC910C18EC}" type="slidenum">
              <a:rPr lang="de-DE" smtClean="0"/>
              <a:pPr/>
              <a:t>‹Nr.›</a:t>
            </a:fld>
            <a:endParaRPr lang="de-DE"/>
          </a:p>
        </p:txBody>
      </p:sp>
      <p:sp>
        <p:nvSpPr>
          <p:cNvPr id="25" name="Inhaltsplatzhalter 5"/>
          <p:cNvSpPr>
            <a:spLocks noGrp="1"/>
          </p:cNvSpPr>
          <p:nvPr>
            <p:ph sz="quarter" idx="28" hasCustomPrompt="1"/>
          </p:nvPr>
        </p:nvSpPr>
        <p:spPr>
          <a:xfrm>
            <a:off x="351615" y="2320925"/>
            <a:ext cx="2599547" cy="1955800"/>
          </a:xfrm>
          <a:solidFill>
            <a:schemeClr val="accent1">
              <a:alpha val="30000"/>
            </a:schemeClr>
          </a:solidFill>
        </p:spPr>
        <p:txBody>
          <a:bodyPr/>
          <a:lstStyle/>
          <a:p>
            <a:pPr lvl="0"/>
            <a:r>
              <a:rPr lang="de-DE"/>
              <a:t>Inhalt</a:t>
            </a:r>
          </a:p>
        </p:txBody>
      </p:sp>
      <p:sp>
        <p:nvSpPr>
          <p:cNvPr id="27" name="Inhaltsplatzhalter 5"/>
          <p:cNvSpPr>
            <a:spLocks noGrp="1"/>
          </p:cNvSpPr>
          <p:nvPr>
            <p:ph sz="quarter" idx="29" hasCustomPrompt="1"/>
          </p:nvPr>
        </p:nvSpPr>
        <p:spPr>
          <a:xfrm>
            <a:off x="3313976" y="2320925"/>
            <a:ext cx="2599547" cy="1955800"/>
          </a:xfrm>
          <a:solidFill>
            <a:schemeClr val="accent2">
              <a:alpha val="30000"/>
            </a:schemeClr>
          </a:solidFill>
        </p:spPr>
        <p:txBody>
          <a:bodyPr/>
          <a:lstStyle/>
          <a:p>
            <a:pPr lvl="0"/>
            <a:r>
              <a:rPr lang="de-DE"/>
              <a:t>Inhalt</a:t>
            </a:r>
          </a:p>
        </p:txBody>
      </p:sp>
      <p:sp>
        <p:nvSpPr>
          <p:cNvPr id="28" name="Inhaltsplatzhalter 5"/>
          <p:cNvSpPr>
            <a:spLocks noGrp="1"/>
          </p:cNvSpPr>
          <p:nvPr>
            <p:ph sz="quarter" idx="30" hasCustomPrompt="1"/>
          </p:nvPr>
        </p:nvSpPr>
        <p:spPr>
          <a:xfrm>
            <a:off x="6275828" y="2320925"/>
            <a:ext cx="2599547" cy="1955800"/>
          </a:xfrm>
          <a:solidFill>
            <a:schemeClr val="accent4">
              <a:alpha val="30000"/>
            </a:schemeClr>
          </a:solidFill>
        </p:spPr>
        <p:txBody>
          <a:bodyPr/>
          <a:lstStyle/>
          <a:p>
            <a:pPr lvl="0"/>
            <a:r>
              <a:rPr lang="de-DE"/>
              <a:t>Inhalt</a:t>
            </a:r>
          </a:p>
        </p:txBody>
      </p:sp>
      <p:sp>
        <p:nvSpPr>
          <p:cNvPr id="29" name="Inhaltsplatzhalter 5"/>
          <p:cNvSpPr>
            <a:spLocks noGrp="1"/>
          </p:cNvSpPr>
          <p:nvPr>
            <p:ph sz="quarter" idx="31" hasCustomPrompt="1"/>
          </p:nvPr>
        </p:nvSpPr>
        <p:spPr>
          <a:xfrm>
            <a:off x="9237679" y="2320925"/>
            <a:ext cx="2599547" cy="195580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1574195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544100" y="1841527"/>
            <a:ext cx="2596896" cy="431800"/>
          </a:xfrm>
        </p:spPr>
        <p:txBody>
          <a:bodyPr anchor="ctr">
            <a:normAutofit/>
          </a:bodyPr>
          <a:lstStyle>
            <a:lvl1pPr marL="0" indent="0" algn="ctr">
              <a:buNone/>
              <a:defRPr sz="2200">
                <a:solidFill>
                  <a:schemeClr val="accent1"/>
                </a:solidFill>
              </a:defRPr>
            </a:lvl1pPr>
          </a:lstStyle>
          <a:p>
            <a:pPr lvl="0"/>
            <a:r>
              <a:rPr lang="en-US"/>
              <a:t>Name Here</a:t>
            </a:r>
          </a:p>
        </p:txBody>
      </p:sp>
      <p:sp>
        <p:nvSpPr>
          <p:cNvPr id="35" name="Text Placeholder 29"/>
          <p:cNvSpPr>
            <a:spLocks noGrp="1"/>
          </p:cNvSpPr>
          <p:nvPr>
            <p:ph type="body" sz="quarter" idx="22" hasCustomPrompt="1"/>
          </p:nvPr>
        </p:nvSpPr>
        <p:spPr>
          <a:xfrm>
            <a:off x="544100" y="4459293"/>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41" name="Text Placeholder 29"/>
          <p:cNvSpPr>
            <a:spLocks noGrp="1"/>
          </p:cNvSpPr>
          <p:nvPr>
            <p:ph type="body" sz="quarter" idx="24" hasCustomPrompt="1"/>
          </p:nvPr>
        </p:nvSpPr>
        <p:spPr>
          <a:xfrm>
            <a:off x="3277598" y="2914579"/>
            <a:ext cx="2596896" cy="431800"/>
          </a:xfrm>
        </p:spPr>
        <p:txBody>
          <a:bodyPr anchor="ctr">
            <a:normAutofit/>
          </a:bodyPr>
          <a:lstStyle>
            <a:lvl1pPr marL="0" indent="0" algn="ctr">
              <a:buNone/>
              <a:defRPr sz="2200">
                <a:solidFill>
                  <a:schemeClr val="accent2"/>
                </a:solidFill>
              </a:defRPr>
            </a:lvl1pPr>
          </a:lstStyle>
          <a:p>
            <a:pPr lvl="0"/>
            <a:r>
              <a:rPr lang="en-US"/>
              <a:t>Name Here</a:t>
            </a:r>
          </a:p>
        </p:txBody>
      </p:sp>
      <p:sp>
        <p:nvSpPr>
          <p:cNvPr id="42" name="Text Placeholder 29"/>
          <p:cNvSpPr>
            <a:spLocks noGrp="1"/>
          </p:cNvSpPr>
          <p:nvPr>
            <p:ph type="body" sz="quarter" idx="25" hasCustomPrompt="1"/>
          </p:nvPr>
        </p:nvSpPr>
        <p:spPr>
          <a:xfrm>
            <a:off x="3344833" y="5532345"/>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49" name="Text Placeholder 29"/>
          <p:cNvSpPr>
            <a:spLocks noGrp="1"/>
          </p:cNvSpPr>
          <p:nvPr>
            <p:ph type="body" sz="quarter" idx="29" hasCustomPrompt="1"/>
          </p:nvPr>
        </p:nvSpPr>
        <p:spPr>
          <a:xfrm>
            <a:off x="6075172" y="1841527"/>
            <a:ext cx="2596896" cy="431800"/>
          </a:xfrm>
        </p:spPr>
        <p:txBody>
          <a:bodyPr anchor="ctr">
            <a:normAutofit/>
          </a:bodyPr>
          <a:lstStyle>
            <a:lvl1pPr marL="0" indent="0" algn="ctr">
              <a:buNone/>
              <a:defRPr sz="2200">
                <a:solidFill>
                  <a:schemeClr val="accent4"/>
                </a:solidFill>
              </a:defRPr>
            </a:lvl1pPr>
          </a:lstStyle>
          <a:p>
            <a:pPr lvl="0"/>
            <a:r>
              <a:rPr lang="en-US"/>
              <a:t>Name Here</a:t>
            </a:r>
          </a:p>
        </p:txBody>
      </p:sp>
      <p:sp>
        <p:nvSpPr>
          <p:cNvPr id="50" name="Text Placeholder 29"/>
          <p:cNvSpPr>
            <a:spLocks noGrp="1"/>
          </p:cNvSpPr>
          <p:nvPr>
            <p:ph type="body" sz="quarter" idx="30" hasCustomPrompt="1"/>
          </p:nvPr>
        </p:nvSpPr>
        <p:spPr>
          <a:xfrm>
            <a:off x="6075172" y="445929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55" name="Text Placeholder 29"/>
          <p:cNvSpPr>
            <a:spLocks noGrp="1"/>
          </p:cNvSpPr>
          <p:nvPr>
            <p:ph type="body" sz="quarter" idx="32" hasCustomPrompt="1"/>
          </p:nvPr>
        </p:nvSpPr>
        <p:spPr>
          <a:xfrm>
            <a:off x="8805511" y="2911439"/>
            <a:ext cx="2596896" cy="431800"/>
          </a:xfrm>
        </p:spPr>
        <p:txBody>
          <a:bodyPr anchor="ctr">
            <a:normAutofit/>
          </a:bodyPr>
          <a:lstStyle>
            <a:lvl1pPr marL="0" indent="0" algn="ctr">
              <a:buNone/>
              <a:defRPr sz="2200">
                <a:solidFill>
                  <a:schemeClr val="accent5"/>
                </a:solidFill>
              </a:defRPr>
            </a:lvl1pPr>
          </a:lstStyle>
          <a:p>
            <a:pPr lvl="0"/>
            <a:r>
              <a:rPr lang="en-US"/>
              <a:t>Name Here</a:t>
            </a:r>
          </a:p>
        </p:txBody>
      </p:sp>
      <p:sp>
        <p:nvSpPr>
          <p:cNvPr id="56" name="Text Placeholder 29"/>
          <p:cNvSpPr>
            <a:spLocks noGrp="1"/>
          </p:cNvSpPr>
          <p:nvPr>
            <p:ph type="body" sz="quarter" idx="33" hasCustomPrompt="1"/>
          </p:nvPr>
        </p:nvSpPr>
        <p:spPr>
          <a:xfrm>
            <a:off x="8805511" y="5529205"/>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a:p>
        </p:txBody>
      </p:sp>
      <p:sp>
        <p:nvSpPr>
          <p:cNvPr id="4" name="Foliennummernplatzhalter 3"/>
          <p:cNvSpPr>
            <a:spLocks noGrp="1"/>
          </p:cNvSpPr>
          <p:nvPr>
            <p:ph type="sldNum" sz="quarter" idx="35"/>
          </p:nvPr>
        </p:nvSpPr>
        <p:spPr/>
        <p:txBody>
          <a:bodyPr/>
          <a:lstStyle/>
          <a:p>
            <a:fld id="{44EA10E1-56AB-0944-8D9A-7AFC910C18EC}" type="slidenum">
              <a:rPr lang="de-DE" smtClean="0"/>
              <a:pPr/>
              <a:t>‹Nr.›</a:t>
            </a:fld>
            <a:endParaRPr lang="de-DE"/>
          </a:p>
        </p:txBody>
      </p:sp>
      <p:sp>
        <p:nvSpPr>
          <p:cNvPr id="19" name="Inhaltsplatzhalter 5"/>
          <p:cNvSpPr>
            <a:spLocks noGrp="1"/>
          </p:cNvSpPr>
          <p:nvPr>
            <p:ph sz="quarter" idx="36" hasCustomPrompt="1"/>
          </p:nvPr>
        </p:nvSpPr>
        <p:spPr>
          <a:xfrm>
            <a:off x="544100" y="2382838"/>
            <a:ext cx="2597150" cy="1957387"/>
          </a:xfrm>
          <a:prstGeom prst="hexagon">
            <a:avLst/>
          </a:prstGeom>
          <a:solidFill>
            <a:schemeClr val="accent1">
              <a:alpha val="30000"/>
            </a:schemeClr>
          </a:solidFill>
        </p:spPr>
        <p:txBody>
          <a:bodyPr/>
          <a:lstStyle/>
          <a:p>
            <a:pPr lvl="0"/>
            <a:r>
              <a:rPr lang="de-DE"/>
              <a:t>Inhalt</a:t>
            </a:r>
          </a:p>
        </p:txBody>
      </p:sp>
      <p:sp>
        <p:nvSpPr>
          <p:cNvPr id="21" name="Inhaltsplatzhalter 5"/>
          <p:cNvSpPr>
            <a:spLocks noGrp="1"/>
          </p:cNvSpPr>
          <p:nvPr>
            <p:ph sz="quarter" idx="37" hasCustomPrompt="1"/>
          </p:nvPr>
        </p:nvSpPr>
        <p:spPr>
          <a:xfrm>
            <a:off x="6072013" y="2382838"/>
            <a:ext cx="2597150" cy="1957387"/>
          </a:xfrm>
          <a:prstGeom prst="hexagon">
            <a:avLst/>
          </a:prstGeom>
          <a:solidFill>
            <a:schemeClr val="accent4">
              <a:alpha val="30000"/>
            </a:schemeClr>
          </a:solidFill>
        </p:spPr>
        <p:txBody>
          <a:bodyPr/>
          <a:lstStyle/>
          <a:p>
            <a:pPr lvl="0"/>
            <a:r>
              <a:rPr lang="de-DE"/>
              <a:t>Inhalt</a:t>
            </a:r>
          </a:p>
        </p:txBody>
      </p:sp>
      <p:sp>
        <p:nvSpPr>
          <p:cNvPr id="22" name="Inhaltsplatzhalter 5"/>
          <p:cNvSpPr>
            <a:spLocks noGrp="1"/>
          </p:cNvSpPr>
          <p:nvPr>
            <p:ph sz="quarter" idx="38" hasCustomPrompt="1"/>
          </p:nvPr>
        </p:nvSpPr>
        <p:spPr>
          <a:xfrm>
            <a:off x="3277344" y="3450119"/>
            <a:ext cx="2597150" cy="1957387"/>
          </a:xfrm>
          <a:prstGeom prst="hexagon">
            <a:avLst/>
          </a:prstGeom>
          <a:solidFill>
            <a:schemeClr val="accent2">
              <a:alpha val="30000"/>
            </a:schemeClr>
          </a:solidFill>
        </p:spPr>
        <p:txBody>
          <a:bodyPr/>
          <a:lstStyle/>
          <a:p>
            <a:pPr lvl="0"/>
            <a:r>
              <a:rPr lang="de-DE"/>
              <a:t>Inhalt</a:t>
            </a:r>
          </a:p>
        </p:txBody>
      </p:sp>
      <p:sp>
        <p:nvSpPr>
          <p:cNvPr id="23" name="Inhaltsplatzhalter 5"/>
          <p:cNvSpPr>
            <a:spLocks noGrp="1"/>
          </p:cNvSpPr>
          <p:nvPr>
            <p:ph sz="quarter" idx="39" hasCustomPrompt="1"/>
          </p:nvPr>
        </p:nvSpPr>
        <p:spPr>
          <a:xfrm>
            <a:off x="8805257" y="3450119"/>
            <a:ext cx="2597150" cy="1957387"/>
          </a:xfrm>
          <a:prstGeom prst="hexagon">
            <a:avLst/>
          </a:prstGeo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2654640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665124" y="1844675"/>
            <a:ext cx="2596896" cy="431800"/>
          </a:xfrm>
        </p:spPr>
        <p:txBody>
          <a:bodyPr anchor="ctr">
            <a:normAutofit/>
          </a:bodyPr>
          <a:lstStyle>
            <a:lvl1pPr marL="0" indent="0" algn="ctr">
              <a:buNone/>
              <a:defRPr sz="2200">
                <a:solidFill>
                  <a:schemeClr val="tx2"/>
                </a:solidFill>
              </a:defRPr>
            </a:lvl1pPr>
          </a:lstStyle>
          <a:p>
            <a:pPr lvl="0"/>
            <a:r>
              <a:rPr lang="en-US" dirty="0"/>
              <a:t>Name Here</a:t>
            </a:r>
          </a:p>
        </p:txBody>
      </p:sp>
      <p:sp>
        <p:nvSpPr>
          <p:cNvPr id="35" name="Text Placeholder 29"/>
          <p:cNvSpPr>
            <a:spLocks noGrp="1"/>
          </p:cNvSpPr>
          <p:nvPr>
            <p:ph type="body" sz="quarter" idx="22" hasCustomPrompt="1"/>
          </p:nvPr>
        </p:nvSpPr>
        <p:spPr>
          <a:xfrm>
            <a:off x="665124" y="4462441"/>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41" name="Text Placeholder 29"/>
          <p:cNvSpPr>
            <a:spLocks noGrp="1"/>
          </p:cNvSpPr>
          <p:nvPr>
            <p:ph type="body" sz="quarter" idx="24" hasCustomPrompt="1"/>
          </p:nvPr>
        </p:nvSpPr>
        <p:spPr>
          <a:xfrm>
            <a:off x="3398622" y="2917727"/>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42" name="Text Placeholder 29"/>
          <p:cNvSpPr>
            <a:spLocks noGrp="1"/>
          </p:cNvSpPr>
          <p:nvPr>
            <p:ph type="body" sz="quarter" idx="25" hasCustomPrompt="1"/>
          </p:nvPr>
        </p:nvSpPr>
        <p:spPr>
          <a:xfrm>
            <a:off x="3398622" y="553549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49" name="Text Placeholder 29"/>
          <p:cNvSpPr>
            <a:spLocks noGrp="1"/>
          </p:cNvSpPr>
          <p:nvPr>
            <p:ph type="body" sz="quarter" idx="29" hasCustomPrompt="1"/>
          </p:nvPr>
        </p:nvSpPr>
        <p:spPr>
          <a:xfrm>
            <a:off x="6142408" y="184467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50" name="Text Placeholder 29"/>
          <p:cNvSpPr>
            <a:spLocks noGrp="1"/>
          </p:cNvSpPr>
          <p:nvPr>
            <p:ph type="body" sz="quarter" idx="30" hasCustomPrompt="1"/>
          </p:nvPr>
        </p:nvSpPr>
        <p:spPr>
          <a:xfrm>
            <a:off x="6142408" y="4462441"/>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55" name="Text Placeholder 29"/>
          <p:cNvSpPr>
            <a:spLocks noGrp="1"/>
          </p:cNvSpPr>
          <p:nvPr>
            <p:ph type="body" sz="quarter" idx="32" hasCustomPrompt="1"/>
          </p:nvPr>
        </p:nvSpPr>
        <p:spPr>
          <a:xfrm>
            <a:off x="8886194" y="2914587"/>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56" name="Text Placeholder 29"/>
          <p:cNvSpPr>
            <a:spLocks noGrp="1"/>
          </p:cNvSpPr>
          <p:nvPr>
            <p:ph type="body" sz="quarter" idx="33" hasCustomPrompt="1"/>
          </p:nvPr>
        </p:nvSpPr>
        <p:spPr>
          <a:xfrm>
            <a:off x="8886194" y="5532353"/>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a:p>
        </p:txBody>
      </p:sp>
      <p:sp>
        <p:nvSpPr>
          <p:cNvPr id="3" name="Foliennummernplatzhalter 2"/>
          <p:cNvSpPr>
            <a:spLocks noGrp="1"/>
          </p:cNvSpPr>
          <p:nvPr>
            <p:ph type="sldNum" sz="quarter" idx="35"/>
          </p:nvPr>
        </p:nvSpPr>
        <p:spPr/>
        <p:txBody>
          <a:bodyPr/>
          <a:lstStyle/>
          <a:p>
            <a:fld id="{44EA10E1-56AB-0944-8D9A-7AFC910C18EC}" type="slidenum">
              <a:rPr lang="de-DE" smtClean="0"/>
              <a:pPr/>
              <a:t>‹Nr.›</a:t>
            </a:fld>
            <a:endParaRPr lang="de-DE"/>
          </a:p>
        </p:txBody>
      </p:sp>
      <p:sp>
        <p:nvSpPr>
          <p:cNvPr id="19" name="Inhaltsplatzhalter 4"/>
          <p:cNvSpPr>
            <a:spLocks noGrp="1"/>
          </p:cNvSpPr>
          <p:nvPr>
            <p:ph sz="quarter" idx="36" hasCustomPrompt="1"/>
          </p:nvPr>
        </p:nvSpPr>
        <p:spPr>
          <a:xfrm>
            <a:off x="664870" y="2384645"/>
            <a:ext cx="2597150" cy="1958026"/>
          </a:xfrm>
          <a:prstGeom prst="ellipse">
            <a:avLst/>
          </a:prstGeom>
          <a:solidFill>
            <a:schemeClr val="accent1">
              <a:alpha val="30000"/>
            </a:schemeClr>
          </a:solidFill>
        </p:spPr>
        <p:txBody>
          <a:bodyPr/>
          <a:lstStyle/>
          <a:p>
            <a:pPr lvl="0"/>
            <a:r>
              <a:rPr lang="de-DE"/>
              <a:t>Inhalt</a:t>
            </a:r>
          </a:p>
        </p:txBody>
      </p:sp>
      <p:sp>
        <p:nvSpPr>
          <p:cNvPr id="20" name="Inhaltsplatzhalter 4"/>
          <p:cNvSpPr>
            <a:spLocks noGrp="1"/>
          </p:cNvSpPr>
          <p:nvPr>
            <p:ph sz="quarter" idx="37" hasCustomPrompt="1"/>
          </p:nvPr>
        </p:nvSpPr>
        <p:spPr>
          <a:xfrm>
            <a:off x="6164799" y="2384645"/>
            <a:ext cx="2597150" cy="1958026"/>
          </a:xfrm>
          <a:prstGeom prst="ellipse">
            <a:avLst/>
          </a:prstGeom>
          <a:solidFill>
            <a:schemeClr val="accent4">
              <a:alpha val="30000"/>
            </a:schemeClr>
          </a:solidFill>
        </p:spPr>
        <p:txBody>
          <a:bodyPr/>
          <a:lstStyle/>
          <a:p>
            <a:pPr lvl="0"/>
            <a:r>
              <a:rPr lang="de-DE"/>
              <a:t>Inhalt</a:t>
            </a:r>
          </a:p>
        </p:txBody>
      </p:sp>
      <p:sp>
        <p:nvSpPr>
          <p:cNvPr id="23" name="Inhaltsplatzhalter 4"/>
          <p:cNvSpPr>
            <a:spLocks noGrp="1"/>
          </p:cNvSpPr>
          <p:nvPr>
            <p:ph sz="quarter" idx="38" hasCustomPrompt="1"/>
          </p:nvPr>
        </p:nvSpPr>
        <p:spPr>
          <a:xfrm>
            <a:off x="3396425" y="3452948"/>
            <a:ext cx="2597150" cy="1958026"/>
          </a:xfrm>
          <a:prstGeom prst="ellipse">
            <a:avLst/>
          </a:prstGeom>
          <a:solidFill>
            <a:schemeClr val="accent2">
              <a:alpha val="30000"/>
            </a:schemeClr>
          </a:solidFill>
        </p:spPr>
        <p:txBody>
          <a:bodyPr/>
          <a:lstStyle/>
          <a:p>
            <a:pPr lvl="0"/>
            <a:r>
              <a:rPr lang="de-DE"/>
              <a:t>Inhalt</a:t>
            </a:r>
          </a:p>
        </p:txBody>
      </p:sp>
      <p:sp>
        <p:nvSpPr>
          <p:cNvPr id="24" name="Inhaltsplatzhalter 4"/>
          <p:cNvSpPr>
            <a:spLocks noGrp="1"/>
          </p:cNvSpPr>
          <p:nvPr>
            <p:ph sz="quarter" idx="39" hasCustomPrompt="1"/>
          </p:nvPr>
        </p:nvSpPr>
        <p:spPr>
          <a:xfrm>
            <a:off x="8896354" y="3452948"/>
            <a:ext cx="2597150" cy="1958026"/>
          </a:xfrm>
          <a:prstGeom prst="ellipse">
            <a:avLst/>
          </a:prstGeo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4169171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334963" y="1848419"/>
            <a:ext cx="2596896" cy="431800"/>
          </a:xfrm>
        </p:spPr>
        <p:txBody>
          <a:bodyPr anchor="ctr">
            <a:normAutofit/>
          </a:bodyPr>
          <a:lstStyle>
            <a:lvl1pPr marL="0" indent="0" algn="ctr">
              <a:buNone/>
              <a:defRPr sz="2200">
                <a:solidFill>
                  <a:schemeClr val="tx2"/>
                </a:solidFill>
              </a:defRPr>
            </a:lvl1pPr>
          </a:lstStyle>
          <a:p>
            <a:pPr lvl="0"/>
            <a:r>
              <a:rPr lang="en-US" dirty="0"/>
              <a:t>Name Here</a:t>
            </a:r>
          </a:p>
        </p:txBody>
      </p:sp>
      <p:sp>
        <p:nvSpPr>
          <p:cNvPr id="53" name="Text Placeholder 29"/>
          <p:cNvSpPr>
            <a:spLocks noGrp="1"/>
          </p:cNvSpPr>
          <p:nvPr>
            <p:ph type="body" sz="quarter" idx="20" hasCustomPrompt="1"/>
          </p:nvPr>
        </p:nvSpPr>
        <p:spPr>
          <a:xfrm>
            <a:off x="9260142" y="1848419"/>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59" name="Text Placeholder 29"/>
          <p:cNvSpPr>
            <a:spLocks noGrp="1"/>
          </p:cNvSpPr>
          <p:nvPr>
            <p:ph type="body" sz="quarter" idx="22" hasCustomPrompt="1"/>
          </p:nvPr>
        </p:nvSpPr>
        <p:spPr>
          <a:xfrm>
            <a:off x="6285083" y="1848419"/>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62" name="Text Placeholder 29"/>
          <p:cNvSpPr>
            <a:spLocks noGrp="1"/>
          </p:cNvSpPr>
          <p:nvPr>
            <p:ph type="body" sz="quarter" idx="24" hasCustomPrompt="1"/>
          </p:nvPr>
        </p:nvSpPr>
        <p:spPr>
          <a:xfrm>
            <a:off x="3310023" y="1848419"/>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69" name="Text Placeholder 29"/>
          <p:cNvSpPr>
            <a:spLocks noGrp="1"/>
          </p:cNvSpPr>
          <p:nvPr>
            <p:ph type="body" sz="quarter" idx="26" hasCustomPrompt="1"/>
          </p:nvPr>
        </p:nvSpPr>
        <p:spPr>
          <a:xfrm>
            <a:off x="334963" y="429160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72" name="Text Placeholder 29"/>
          <p:cNvSpPr>
            <a:spLocks noGrp="1"/>
          </p:cNvSpPr>
          <p:nvPr>
            <p:ph type="body" sz="quarter" idx="28" hasCustomPrompt="1"/>
          </p:nvPr>
        </p:nvSpPr>
        <p:spPr>
          <a:xfrm>
            <a:off x="9260142" y="429160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5" name="Text Placeholder 29"/>
          <p:cNvSpPr>
            <a:spLocks noGrp="1"/>
          </p:cNvSpPr>
          <p:nvPr>
            <p:ph type="body" sz="quarter" idx="30" hasCustomPrompt="1"/>
          </p:nvPr>
        </p:nvSpPr>
        <p:spPr>
          <a:xfrm>
            <a:off x="6334946" y="429160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78" name="Text Placeholder 29"/>
          <p:cNvSpPr>
            <a:spLocks noGrp="1"/>
          </p:cNvSpPr>
          <p:nvPr>
            <p:ph type="body" sz="quarter" idx="32" hasCustomPrompt="1"/>
          </p:nvPr>
        </p:nvSpPr>
        <p:spPr>
          <a:xfrm>
            <a:off x="3397340" y="4291605"/>
            <a:ext cx="2596896" cy="431800"/>
          </a:xfrm>
        </p:spPr>
        <p:txBody>
          <a:bodyPr anchor="ctr">
            <a:normAutofit/>
          </a:bodyPr>
          <a:lstStyle>
            <a:lvl1pPr marL="0" indent="0" algn="ctr">
              <a:buNone/>
              <a:defRPr sz="2200">
                <a:solidFill>
                  <a:schemeClr val="tx2"/>
                </a:solidFill>
              </a:defRPr>
            </a:lvl1pPr>
          </a:lstStyle>
          <a:p>
            <a:pPr lvl="0"/>
            <a:r>
              <a:rPr lang="en-US"/>
              <a:t>Name Here</a:t>
            </a:r>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3"/>
          </p:nvPr>
        </p:nvSpPr>
        <p:spPr/>
        <p:txBody>
          <a:bodyPr/>
          <a:lstStyle/>
          <a:p>
            <a:endParaRPr lang="de-DE"/>
          </a:p>
        </p:txBody>
      </p:sp>
      <p:sp>
        <p:nvSpPr>
          <p:cNvPr id="3" name="Foliennummernplatzhalter 2"/>
          <p:cNvSpPr>
            <a:spLocks noGrp="1"/>
          </p:cNvSpPr>
          <p:nvPr>
            <p:ph type="sldNum" sz="quarter" idx="34"/>
          </p:nvPr>
        </p:nvSpPr>
        <p:spPr/>
        <p:txBody>
          <a:bodyPr/>
          <a:lstStyle/>
          <a:p>
            <a:fld id="{44EA10E1-56AB-0944-8D9A-7AFC910C18EC}" type="slidenum">
              <a:rPr lang="de-DE" smtClean="0"/>
              <a:pPr/>
              <a:t>‹Nr.›</a:t>
            </a:fld>
            <a:endParaRPr lang="de-DE"/>
          </a:p>
        </p:txBody>
      </p:sp>
      <p:sp>
        <p:nvSpPr>
          <p:cNvPr id="22" name="Inhaltsplatzhalter 4"/>
          <p:cNvSpPr>
            <a:spLocks noGrp="1"/>
          </p:cNvSpPr>
          <p:nvPr>
            <p:ph sz="quarter" idx="36" hasCustomPrompt="1"/>
          </p:nvPr>
        </p:nvSpPr>
        <p:spPr>
          <a:xfrm>
            <a:off x="712872" y="2285707"/>
            <a:ext cx="1842960" cy="1843200"/>
          </a:xfrm>
          <a:prstGeom prst="ellipse">
            <a:avLst/>
          </a:prstGeom>
          <a:solidFill>
            <a:schemeClr val="accent1">
              <a:alpha val="30000"/>
            </a:schemeClr>
          </a:solidFill>
        </p:spPr>
        <p:txBody>
          <a:bodyPr/>
          <a:lstStyle/>
          <a:p>
            <a:pPr lvl="0"/>
            <a:r>
              <a:rPr lang="de-DE"/>
              <a:t>Inhalt</a:t>
            </a:r>
          </a:p>
        </p:txBody>
      </p:sp>
      <p:sp>
        <p:nvSpPr>
          <p:cNvPr id="23" name="Inhaltsplatzhalter 4"/>
          <p:cNvSpPr>
            <a:spLocks noGrp="1"/>
          </p:cNvSpPr>
          <p:nvPr>
            <p:ph sz="quarter" idx="37" hasCustomPrompt="1"/>
          </p:nvPr>
        </p:nvSpPr>
        <p:spPr>
          <a:xfrm>
            <a:off x="3711923" y="2285707"/>
            <a:ext cx="1842960" cy="1843200"/>
          </a:xfrm>
          <a:prstGeom prst="ellipse">
            <a:avLst/>
          </a:prstGeom>
          <a:solidFill>
            <a:schemeClr val="accent1">
              <a:alpha val="30000"/>
            </a:schemeClr>
          </a:solidFill>
        </p:spPr>
        <p:txBody>
          <a:bodyPr/>
          <a:lstStyle/>
          <a:p>
            <a:pPr lvl="0"/>
            <a:r>
              <a:rPr lang="de-DE"/>
              <a:t>Inhalt</a:t>
            </a:r>
          </a:p>
        </p:txBody>
      </p:sp>
      <p:sp>
        <p:nvSpPr>
          <p:cNvPr id="24" name="Inhaltsplatzhalter 4"/>
          <p:cNvSpPr>
            <a:spLocks noGrp="1"/>
          </p:cNvSpPr>
          <p:nvPr>
            <p:ph sz="quarter" idx="38" hasCustomPrompt="1"/>
          </p:nvPr>
        </p:nvSpPr>
        <p:spPr>
          <a:xfrm>
            <a:off x="6649160" y="2285707"/>
            <a:ext cx="1842960" cy="1843200"/>
          </a:xfrm>
          <a:prstGeom prst="ellipse">
            <a:avLst/>
          </a:prstGeom>
          <a:solidFill>
            <a:schemeClr val="accent1">
              <a:alpha val="30000"/>
            </a:schemeClr>
          </a:solidFill>
        </p:spPr>
        <p:txBody>
          <a:bodyPr/>
          <a:lstStyle/>
          <a:p>
            <a:pPr lvl="0"/>
            <a:r>
              <a:rPr lang="de-DE"/>
              <a:t>Inhalt</a:t>
            </a:r>
          </a:p>
        </p:txBody>
      </p:sp>
      <p:sp>
        <p:nvSpPr>
          <p:cNvPr id="25" name="Inhaltsplatzhalter 4"/>
          <p:cNvSpPr>
            <a:spLocks noGrp="1"/>
          </p:cNvSpPr>
          <p:nvPr>
            <p:ph sz="quarter" idx="39" hasCustomPrompt="1"/>
          </p:nvPr>
        </p:nvSpPr>
        <p:spPr>
          <a:xfrm>
            <a:off x="9648211" y="2285707"/>
            <a:ext cx="1842960" cy="1843200"/>
          </a:xfrm>
          <a:prstGeom prst="ellipse">
            <a:avLst/>
          </a:prstGeom>
          <a:solidFill>
            <a:schemeClr val="accent1">
              <a:alpha val="30000"/>
            </a:schemeClr>
          </a:solidFill>
        </p:spPr>
        <p:txBody>
          <a:bodyPr/>
          <a:lstStyle/>
          <a:p>
            <a:pPr lvl="0"/>
            <a:r>
              <a:rPr lang="de-DE"/>
              <a:t>Inhalt</a:t>
            </a:r>
          </a:p>
        </p:txBody>
      </p:sp>
      <p:sp>
        <p:nvSpPr>
          <p:cNvPr id="26" name="Inhaltsplatzhalter 4"/>
          <p:cNvSpPr>
            <a:spLocks noGrp="1"/>
          </p:cNvSpPr>
          <p:nvPr>
            <p:ph sz="quarter" idx="40" hasCustomPrompt="1"/>
          </p:nvPr>
        </p:nvSpPr>
        <p:spPr>
          <a:xfrm>
            <a:off x="712872" y="4724107"/>
            <a:ext cx="1842960" cy="1843200"/>
          </a:xfrm>
          <a:prstGeom prst="ellipse">
            <a:avLst/>
          </a:prstGeom>
          <a:solidFill>
            <a:schemeClr val="accent1">
              <a:alpha val="30000"/>
            </a:schemeClr>
          </a:solidFill>
        </p:spPr>
        <p:txBody>
          <a:bodyPr/>
          <a:lstStyle/>
          <a:p>
            <a:pPr lvl="0"/>
            <a:r>
              <a:rPr lang="de-DE"/>
              <a:t>Inhalt</a:t>
            </a:r>
          </a:p>
        </p:txBody>
      </p:sp>
      <p:sp>
        <p:nvSpPr>
          <p:cNvPr id="27" name="Inhaltsplatzhalter 4"/>
          <p:cNvSpPr>
            <a:spLocks noGrp="1"/>
          </p:cNvSpPr>
          <p:nvPr>
            <p:ph sz="quarter" idx="41" hasCustomPrompt="1"/>
          </p:nvPr>
        </p:nvSpPr>
        <p:spPr>
          <a:xfrm>
            <a:off x="3711923" y="4724107"/>
            <a:ext cx="1842960" cy="1843200"/>
          </a:xfrm>
          <a:prstGeom prst="ellipse">
            <a:avLst/>
          </a:prstGeom>
          <a:solidFill>
            <a:schemeClr val="accent1">
              <a:alpha val="30000"/>
            </a:schemeClr>
          </a:solidFill>
        </p:spPr>
        <p:txBody>
          <a:bodyPr/>
          <a:lstStyle/>
          <a:p>
            <a:pPr lvl="0"/>
            <a:r>
              <a:rPr lang="de-DE"/>
              <a:t>Inhalt</a:t>
            </a:r>
          </a:p>
        </p:txBody>
      </p:sp>
      <p:sp>
        <p:nvSpPr>
          <p:cNvPr id="28" name="Inhaltsplatzhalter 4"/>
          <p:cNvSpPr>
            <a:spLocks noGrp="1"/>
          </p:cNvSpPr>
          <p:nvPr>
            <p:ph sz="quarter" idx="42" hasCustomPrompt="1"/>
          </p:nvPr>
        </p:nvSpPr>
        <p:spPr>
          <a:xfrm>
            <a:off x="6649160" y="4724107"/>
            <a:ext cx="1842960" cy="1843200"/>
          </a:xfrm>
          <a:prstGeom prst="ellipse">
            <a:avLst/>
          </a:prstGeom>
          <a:solidFill>
            <a:schemeClr val="accent1">
              <a:alpha val="30000"/>
            </a:schemeClr>
          </a:solidFill>
        </p:spPr>
        <p:txBody>
          <a:bodyPr/>
          <a:lstStyle/>
          <a:p>
            <a:pPr lvl="0"/>
            <a:r>
              <a:rPr lang="de-DE"/>
              <a:t>Inhalt</a:t>
            </a:r>
          </a:p>
        </p:txBody>
      </p:sp>
      <p:sp>
        <p:nvSpPr>
          <p:cNvPr id="29" name="Inhaltsplatzhalter 4"/>
          <p:cNvSpPr>
            <a:spLocks noGrp="1"/>
          </p:cNvSpPr>
          <p:nvPr>
            <p:ph sz="quarter" idx="43" hasCustomPrompt="1"/>
          </p:nvPr>
        </p:nvSpPr>
        <p:spPr>
          <a:xfrm>
            <a:off x="9648211" y="4724107"/>
            <a:ext cx="1842960" cy="1843200"/>
          </a:xfrm>
          <a:prstGeom prst="ellipse">
            <a:avLst/>
          </a:prstGeom>
          <a:solidFill>
            <a:schemeClr val="accent1">
              <a:alpha val="30000"/>
            </a:schemeClr>
          </a:solidFill>
        </p:spPr>
        <p:txBody>
          <a:bodyPr/>
          <a:lstStyle/>
          <a:p>
            <a:pPr lvl="0"/>
            <a:r>
              <a:rPr lang="de-DE"/>
              <a:t>Inhalt</a:t>
            </a:r>
          </a:p>
        </p:txBody>
      </p:sp>
    </p:spTree>
    <p:extLst>
      <p:ext uri="{BB962C8B-B14F-4D97-AF65-F5344CB8AC3E}">
        <p14:creationId xmlns:p14="http://schemas.microsoft.com/office/powerpoint/2010/main" val="1168557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17" name="Rectangle 16"/>
          <p:cNvSpPr/>
          <p:nvPr userDrawn="1"/>
        </p:nvSpPr>
        <p:spPr>
          <a:xfrm>
            <a:off x="354775" y="3381481"/>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chemeClr val="accent1"/>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chemeClr val="accent2"/>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chemeClr val="accent4"/>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chemeClr val="accent5"/>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chemeClr val="tx2"/>
                </a:solidFill>
              </a:defRPr>
            </a:lvl1pPr>
          </a:lstStyle>
          <a:p>
            <a:pPr lvl="0"/>
            <a:r>
              <a:rPr lang="en-US" dirty="0"/>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l">
              <a:buNone/>
              <a:defRPr sz="1600">
                <a:solidFill>
                  <a:schemeClr val="tx2"/>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
        <p:nvSpPr>
          <p:cNvPr id="6" name="Inhaltsplatzhalter 5"/>
          <p:cNvSpPr>
            <a:spLocks noGrp="1"/>
          </p:cNvSpPr>
          <p:nvPr>
            <p:ph sz="quarter" idx="32" hasCustomPrompt="1"/>
          </p:nvPr>
        </p:nvSpPr>
        <p:spPr>
          <a:xfrm>
            <a:off x="355473" y="1840498"/>
            <a:ext cx="2594441" cy="1536700"/>
          </a:xfrm>
          <a:solidFill>
            <a:schemeClr val="accent1">
              <a:alpha val="30000"/>
            </a:schemeClr>
          </a:solidFill>
        </p:spPr>
        <p:txBody>
          <a:bodyPr/>
          <a:lstStyle/>
          <a:p>
            <a:pPr lvl="0"/>
            <a:r>
              <a:rPr lang="de-DE"/>
              <a:t>Inhalt</a:t>
            </a:r>
          </a:p>
        </p:txBody>
      </p:sp>
      <p:sp>
        <p:nvSpPr>
          <p:cNvPr id="27" name="Inhaltsplatzhalter 5"/>
          <p:cNvSpPr>
            <a:spLocks noGrp="1"/>
          </p:cNvSpPr>
          <p:nvPr>
            <p:ph sz="quarter" idx="33" hasCustomPrompt="1"/>
          </p:nvPr>
        </p:nvSpPr>
        <p:spPr>
          <a:xfrm>
            <a:off x="3318045" y="1844675"/>
            <a:ext cx="2593721" cy="1536700"/>
          </a:xfrm>
          <a:solidFill>
            <a:schemeClr val="accent2">
              <a:alpha val="30000"/>
            </a:schemeClr>
          </a:solidFill>
        </p:spPr>
        <p:txBody>
          <a:bodyPr/>
          <a:lstStyle/>
          <a:p>
            <a:pPr lvl="0"/>
            <a:r>
              <a:rPr lang="de-DE"/>
              <a:t>Inhalt</a:t>
            </a:r>
          </a:p>
        </p:txBody>
      </p:sp>
      <p:sp>
        <p:nvSpPr>
          <p:cNvPr id="28" name="Inhaltsplatzhalter 5"/>
          <p:cNvSpPr>
            <a:spLocks noGrp="1"/>
          </p:cNvSpPr>
          <p:nvPr>
            <p:ph sz="quarter" idx="34" hasCustomPrompt="1"/>
          </p:nvPr>
        </p:nvSpPr>
        <p:spPr>
          <a:xfrm>
            <a:off x="6278140" y="1844675"/>
            <a:ext cx="2593721" cy="1536700"/>
          </a:xfrm>
          <a:solidFill>
            <a:schemeClr val="accent4">
              <a:alpha val="30000"/>
            </a:schemeClr>
          </a:solidFill>
        </p:spPr>
        <p:txBody>
          <a:bodyPr/>
          <a:lstStyle/>
          <a:p>
            <a:pPr lvl="0"/>
            <a:r>
              <a:rPr lang="de-DE"/>
              <a:t>Inhalt</a:t>
            </a:r>
          </a:p>
        </p:txBody>
      </p:sp>
      <p:sp>
        <p:nvSpPr>
          <p:cNvPr id="41" name="Inhaltsplatzhalter 5"/>
          <p:cNvSpPr>
            <a:spLocks noGrp="1"/>
          </p:cNvSpPr>
          <p:nvPr>
            <p:ph sz="quarter" idx="35" hasCustomPrompt="1"/>
          </p:nvPr>
        </p:nvSpPr>
        <p:spPr>
          <a:xfrm>
            <a:off x="9238235" y="1844675"/>
            <a:ext cx="2593721" cy="153670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2775339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17" name="Rectangle 16"/>
          <p:cNvSpPr/>
          <p:nvPr userDrawn="1"/>
        </p:nvSpPr>
        <p:spPr>
          <a:xfrm>
            <a:off x="354775" y="5184989"/>
            <a:ext cx="509128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6106219" y="3175785"/>
            <a:ext cx="25488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5346756"/>
            <a:ext cx="5091284" cy="431800"/>
          </a:xfrm>
        </p:spPr>
        <p:txBody>
          <a:bodyPr anchor="ctr">
            <a:normAutofit/>
          </a:bodyPr>
          <a:lstStyle>
            <a:lvl1pPr marL="0" indent="0" algn="ctr">
              <a:buNone/>
              <a:defRPr sz="3200">
                <a:solidFill>
                  <a:schemeClr val="accent1"/>
                </a:solidFill>
              </a:defRPr>
            </a:lvl1pPr>
          </a:lstStyle>
          <a:p>
            <a:pPr lvl="0"/>
            <a:r>
              <a:rPr lang="en-US" dirty="0"/>
              <a:t>Name Here</a:t>
            </a:r>
          </a:p>
        </p:txBody>
      </p:sp>
      <p:sp>
        <p:nvSpPr>
          <p:cNvPr id="32" name="Text Placeholder 29"/>
          <p:cNvSpPr>
            <a:spLocks noGrp="1"/>
          </p:cNvSpPr>
          <p:nvPr>
            <p:ph type="body" sz="quarter" idx="19" hasCustomPrompt="1"/>
          </p:nvPr>
        </p:nvSpPr>
        <p:spPr>
          <a:xfrm>
            <a:off x="6106219" y="3271143"/>
            <a:ext cx="2548800" cy="438750"/>
          </a:xfrm>
        </p:spPr>
        <p:txBody>
          <a:bodyPr anchor="ctr">
            <a:normAutofit/>
          </a:bodyPr>
          <a:lstStyle>
            <a:lvl1pPr marL="0" indent="0" algn="ctr">
              <a:buNone/>
              <a:defRPr sz="2000">
                <a:solidFill>
                  <a:schemeClr val="accent2"/>
                </a:solidFill>
              </a:defRPr>
            </a:lvl1pPr>
          </a:lstStyle>
          <a:p>
            <a:pPr lvl="0"/>
            <a:r>
              <a:rPr lang="en-US" dirty="0"/>
              <a:t>Name Here</a:t>
            </a:r>
          </a:p>
        </p:txBody>
      </p:sp>
      <p:sp>
        <p:nvSpPr>
          <p:cNvPr id="35" name="Text Placeholder 29"/>
          <p:cNvSpPr>
            <a:spLocks noGrp="1"/>
          </p:cNvSpPr>
          <p:nvPr>
            <p:ph type="body" sz="quarter" idx="22" hasCustomPrompt="1"/>
          </p:nvPr>
        </p:nvSpPr>
        <p:spPr>
          <a:xfrm>
            <a:off x="354775" y="5744374"/>
            <a:ext cx="5091284" cy="431800"/>
          </a:xfrm>
        </p:spPr>
        <p:txBody>
          <a:bodyPr anchor="ctr">
            <a:noAutofit/>
          </a:bodyPr>
          <a:lstStyle>
            <a:lvl1pPr marL="0" indent="0" algn="ctr">
              <a:buNone/>
              <a:defRPr sz="2800">
                <a:solidFill>
                  <a:schemeClr val="tx2"/>
                </a:solidFill>
              </a:defRPr>
            </a:lvl1pPr>
          </a:lstStyle>
          <a:p>
            <a:pPr lvl="0"/>
            <a:r>
              <a:rPr lang="en-US" dirty="0"/>
              <a:t>Job Title Here</a:t>
            </a:r>
          </a:p>
        </p:txBody>
      </p:sp>
      <p:sp>
        <p:nvSpPr>
          <p:cNvPr id="36" name="Text Placeholder 29"/>
          <p:cNvSpPr>
            <a:spLocks noGrp="1"/>
          </p:cNvSpPr>
          <p:nvPr>
            <p:ph type="body" sz="quarter" idx="23" hasCustomPrompt="1"/>
          </p:nvPr>
        </p:nvSpPr>
        <p:spPr>
          <a:xfrm>
            <a:off x="6106219" y="3579600"/>
            <a:ext cx="2548800" cy="431800"/>
          </a:xfrm>
        </p:spPr>
        <p:txBody>
          <a:bodyPr anchor="ctr">
            <a:normAutofit/>
          </a:bodyPr>
          <a:lstStyle>
            <a:lvl1pPr marL="0" indent="0" algn="ctr">
              <a:buNone/>
              <a:defRPr sz="1600">
                <a:solidFill>
                  <a:schemeClr val="tx2"/>
                </a:solidFill>
              </a:defRPr>
            </a:lvl1pPr>
          </a:lstStyle>
          <a:p>
            <a:pPr lvl="0"/>
            <a:r>
              <a:rPr lang="en-US" dirty="0"/>
              <a:t>Job Title Here</a:t>
            </a:r>
          </a:p>
        </p:txBody>
      </p:sp>
      <p:sp>
        <p:nvSpPr>
          <p:cNvPr id="46" name="Rectangle 45"/>
          <p:cNvSpPr>
            <a:spLocks/>
          </p:cNvSpPr>
          <p:nvPr userDrawn="1"/>
        </p:nvSpPr>
        <p:spPr>
          <a:xfrm>
            <a:off x="6101751" y="5411050"/>
            <a:ext cx="25488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 name="Text Placeholder 29"/>
          <p:cNvSpPr>
            <a:spLocks noGrp="1"/>
          </p:cNvSpPr>
          <p:nvPr>
            <p:ph type="body" sz="quarter" idx="25" hasCustomPrompt="1"/>
          </p:nvPr>
        </p:nvSpPr>
        <p:spPr>
          <a:xfrm>
            <a:off x="6101751" y="5506408"/>
            <a:ext cx="2548800" cy="438750"/>
          </a:xfrm>
        </p:spPr>
        <p:txBody>
          <a:bodyPr anchor="ctr">
            <a:normAutofit/>
          </a:bodyPr>
          <a:lstStyle>
            <a:lvl1pPr marL="0" indent="0" algn="ctr">
              <a:buNone/>
              <a:defRPr sz="2000">
                <a:solidFill>
                  <a:schemeClr val="accent4"/>
                </a:solidFill>
              </a:defRPr>
            </a:lvl1pPr>
          </a:lstStyle>
          <a:p>
            <a:pPr lvl="0"/>
            <a:r>
              <a:rPr lang="en-US" dirty="0"/>
              <a:t>Name Here</a:t>
            </a:r>
          </a:p>
        </p:txBody>
      </p:sp>
      <p:sp>
        <p:nvSpPr>
          <p:cNvPr id="48" name="Text Placeholder 29"/>
          <p:cNvSpPr>
            <a:spLocks noGrp="1"/>
          </p:cNvSpPr>
          <p:nvPr>
            <p:ph type="body" sz="quarter" idx="26" hasCustomPrompt="1"/>
          </p:nvPr>
        </p:nvSpPr>
        <p:spPr>
          <a:xfrm>
            <a:off x="6106111" y="5814865"/>
            <a:ext cx="2548800" cy="431800"/>
          </a:xfrm>
        </p:spPr>
        <p:txBody>
          <a:bodyPr anchor="ctr">
            <a:normAutofit/>
          </a:bodyPr>
          <a:lstStyle>
            <a:lvl1pPr marL="0" indent="0" algn="ctr">
              <a:buNone/>
              <a:defRPr sz="1600">
                <a:solidFill>
                  <a:schemeClr val="tx2"/>
                </a:solidFill>
              </a:defRPr>
            </a:lvl1pPr>
          </a:lstStyle>
          <a:p>
            <a:pPr lvl="0"/>
            <a:r>
              <a:rPr lang="en-US" dirty="0"/>
              <a:t>Job Title Here</a:t>
            </a:r>
          </a:p>
        </p:txBody>
      </p:sp>
      <p:sp>
        <p:nvSpPr>
          <p:cNvPr id="50" name="Rectangle 49"/>
          <p:cNvSpPr/>
          <p:nvPr userDrawn="1"/>
        </p:nvSpPr>
        <p:spPr>
          <a:xfrm>
            <a:off x="9306619" y="3175785"/>
            <a:ext cx="254880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 name="Text Placeholder 29"/>
          <p:cNvSpPr>
            <a:spLocks noGrp="1"/>
          </p:cNvSpPr>
          <p:nvPr>
            <p:ph type="body" sz="quarter" idx="28" hasCustomPrompt="1"/>
          </p:nvPr>
        </p:nvSpPr>
        <p:spPr>
          <a:xfrm>
            <a:off x="9306619" y="3271143"/>
            <a:ext cx="2548800" cy="438750"/>
          </a:xfrm>
        </p:spPr>
        <p:txBody>
          <a:bodyPr anchor="ctr">
            <a:normAutofit/>
          </a:bodyPr>
          <a:lstStyle>
            <a:lvl1pPr marL="0" indent="0" algn="ctr">
              <a:buNone/>
              <a:defRPr sz="2000">
                <a:solidFill>
                  <a:schemeClr val="accent3"/>
                </a:solidFill>
              </a:defRPr>
            </a:lvl1pPr>
          </a:lstStyle>
          <a:p>
            <a:pPr lvl="0"/>
            <a:r>
              <a:rPr lang="en-US"/>
              <a:t>Name Here</a:t>
            </a:r>
          </a:p>
        </p:txBody>
      </p:sp>
      <p:sp>
        <p:nvSpPr>
          <p:cNvPr id="52" name="Text Placeholder 29"/>
          <p:cNvSpPr>
            <a:spLocks noGrp="1"/>
          </p:cNvSpPr>
          <p:nvPr>
            <p:ph type="body" sz="quarter" idx="29" hasCustomPrompt="1"/>
          </p:nvPr>
        </p:nvSpPr>
        <p:spPr>
          <a:xfrm>
            <a:off x="9306619" y="3579600"/>
            <a:ext cx="2548800" cy="431800"/>
          </a:xfrm>
        </p:spPr>
        <p:txBody>
          <a:bodyPr anchor="ctr">
            <a:normAutofit/>
          </a:bodyPr>
          <a:lstStyle>
            <a:lvl1pPr marL="0" indent="0" algn="ctr">
              <a:buNone/>
              <a:defRPr sz="1600">
                <a:solidFill>
                  <a:schemeClr val="tx2"/>
                </a:solidFill>
              </a:defRPr>
            </a:lvl1pPr>
          </a:lstStyle>
          <a:p>
            <a:pPr lvl="0"/>
            <a:r>
              <a:rPr lang="en-US"/>
              <a:t>Job Title Here</a:t>
            </a:r>
          </a:p>
        </p:txBody>
      </p:sp>
      <p:sp>
        <p:nvSpPr>
          <p:cNvPr id="54" name="Rectangle 53"/>
          <p:cNvSpPr>
            <a:spLocks/>
          </p:cNvSpPr>
          <p:nvPr userDrawn="1"/>
        </p:nvSpPr>
        <p:spPr>
          <a:xfrm>
            <a:off x="9302151" y="5411050"/>
            <a:ext cx="2548800"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31" hasCustomPrompt="1"/>
          </p:nvPr>
        </p:nvSpPr>
        <p:spPr>
          <a:xfrm>
            <a:off x="9302151" y="5506408"/>
            <a:ext cx="2548800" cy="438750"/>
          </a:xfrm>
        </p:spPr>
        <p:txBody>
          <a:bodyPr anchor="ctr">
            <a:normAutofit/>
          </a:bodyPr>
          <a:lstStyle>
            <a:lvl1pPr marL="0" indent="0" algn="ctr">
              <a:buNone/>
              <a:defRPr sz="2000">
                <a:solidFill>
                  <a:schemeClr val="accent5"/>
                </a:solidFill>
              </a:defRPr>
            </a:lvl1pPr>
          </a:lstStyle>
          <a:p>
            <a:pPr lvl="0"/>
            <a:r>
              <a:rPr lang="en-US" dirty="0"/>
              <a:t>Name Here</a:t>
            </a:r>
          </a:p>
        </p:txBody>
      </p:sp>
      <p:sp>
        <p:nvSpPr>
          <p:cNvPr id="56" name="Text Placeholder 29"/>
          <p:cNvSpPr>
            <a:spLocks noGrp="1"/>
          </p:cNvSpPr>
          <p:nvPr>
            <p:ph type="body" sz="quarter" idx="32" hasCustomPrompt="1"/>
          </p:nvPr>
        </p:nvSpPr>
        <p:spPr>
          <a:xfrm>
            <a:off x="9306511" y="5814865"/>
            <a:ext cx="2548800" cy="431800"/>
          </a:xfrm>
        </p:spPr>
        <p:txBody>
          <a:bodyPr anchor="ctr">
            <a:normAutofit/>
          </a:bodyPr>
          <a:lstStyle>
            <a:lvl1pPr marL="0" indent="0" algn="ctr">
              <a:buNone/>
              <a:defRPr sz="1600">
                <a:solidFill>
                  <a:schemeClr val="tx2"/>
                </a:solidFill>
              </a:defRPr>
            </a:lvl1pPr>
          </a:lstStyle>
          <a:p>
            <a:pPr lvl="0"/>
            <a:r>
              <a:rPr lang="en-US"/>
              <a:t>Job Title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3"/>
          </p:nvPr>
        </p:nvSpPr>
        <p:spPr/>
        <p:txBody>
          <a:bodyPr/>
          <a:lstStyle/>
          <a:p>
            <a:endParaRPr lang="de-DE"/>
          </a:p>
        </p:txBody>
      </p:sp>
      <p:sp>
        <p:nvSpPr>
          <p:cNvPr id="4" name="Foliennummernplatzhalter 3"/>
          <p:cNvSpPr>
            <a:spLocks noGrp="1"/>
          </p:cNvSpPr>
          <p:nvPr>
            <p:ph type="sldNum" sz="quarter" idx="34"/>
          </p:nvPr>
        </p:nvSpPr>
        <p:spPr/>
        <p:txBody>
          <a:bodyPr/>
          <a:lstStyle/>
          <a:p>
            <a:fld id="{44EA10E1-56AB-0944-8D9A-7AFC910C18EC}" type="slidenum">
              <a:rPr lang="de-DE" smtClean="0"/>
              <a:pPr/>
              <a:t>‹Nr.›</a:t>
            </a:fld>
            <a:endParaRPr lang="de-DE"/>
          </a:p>
        </p:txBody>
      </p:sp>
      <p:sp>
        <p:nvSpPr>
          <p:cNvPr id="25" name="Inhaltsplatzhalter 5"/>
          <p:cNvSpPr>
            <a:spLocks noGrp="1"/>
          </p:cNvSpPr>
          <p:nvPr>
            <p:ph sz="quarter" idx="35" hasCustomPrompt="1"/>
          </p:nvPr>
        </p:nvSpPr>
        <p:spPr>
          <a:xfrm>
            <a:off x="355473" y="1840497"/>
            <a:ext cx="5090586" cy="3344491"/>
          </a:xfrm>
          <a:solidFill>
            <a:schemeClr val="accent1">
              <a:alpha val="30000"/>
            </a:schemeClr>
          </a:solidFill>
        </p:spPr>
        <p:txBody>
          <a:bodyPr/>
          <a:lstStyle/>
          <a:p>
            <a:pPr lvl="0"/>
            <a:r>
              <a:rPr lang="de-DE"/>
              <a:t>Inhalt</a:t>
            </a:r>
          </a:p>
        </p:txBody>
      </p:sp>
      <p:sp>
        <p:nvSpPr>
          <p:cNvPr id="26" name="Inhaltsplatzhalter 5"/>
          <p:cNvSpPr>
            <a:spLocks noGrp="1"/>
          </p:cNvSpPr>
          <p:nvPr>
            <p:ph sz="quarter" idx="36" hasCustomPrompt="1"/>
          </p:nvPr>
        </p:nvSpPr>
        <p:spPr>
          <a:xfrm>
            <a:off x="6105389" y="1851380"/>
            <a:ext cx="2545162" cy="1331110"/>
          </a:xfrm>
          <a:solidFill>
            <a:schemeClr val="accent2">
              <a:alpha val="30000"/>
            </a:schemeClr>
          </a:solidFill>
        </p:spPr>
        <p:txBody>
          <a:bodyPr/>
          <a:lstStyle/>
          <a:p>
            <a:pPr lvl="0"/>
            <a:r>
              <a:rPr lang="de-DE"/>
              <a:t>Inhalt</a:t>
            </a:r>
          </a:p>
        </p:txBody>
      </p:sp>
      <p:sp>
        <p:nvSpPr>
          <p:cNvPr id="27" name="Inhaltsplatzhalter 5"/>
          <p:cNvSpPr>
            <a:spLocks noGrp="1"/>
          </p:cNvSpPr>
          <p:nvPr>
            <p:ph sz="quarter" idx="37" hasCustomPrompt="1"/>
          </p:nvPr>
        </p:nvSpPr>
        <p:spPr>
          <a:xfrm>
            <a:off x="9309882" y="1844676"/>
            <a:ext cx="2541070" cy="1331110"/>
          </a:xfrm>
          <a:solidFill>
            <a:schemeClr val="accent3">
              <a:alpha val="30000"/>
            </a:schemeClr>
          </a:solidFill>
        </p:spPr>
        <p:txBody>
          <a:bodyPr/>
          <a:lstStyle/>
          <a:p>
            <a:pPr lvl="0"/>
            <a:r>
              <a:rPr lang="de-DE"/>
              <a:t>Inhalt</a:t>
            </a:r>
          </a:p>
        </p:txBody>
      </p:sp>
      <p:sp>
        <p:nvSpPr>
          <p:cNvPr id="28" name="Inhaltsplatzhalter 5"/>
          <p:cNvSpPr>
            <a:spLocks noGrp="1"/>
          </p:cNvSpPr>
          <p:nvPr>
            <p:ph sz="quarter" idx="38" hasCustomPrompt="1"/>
          </p:nvPr>
        </p:nvSpPr>
        <p:spPr>
          <a:xfrm>
            <a:off x="6101752" y="4093349"/>
            <a:ext cx="2548800" cy="1331110"/>
          </a:xfrm>
          <a:solidFill>
            <a:schemeClr val="accent2">
              <a:alpha val="30000"/>
            </a:schemeClr>
          </a:solidFill>
        </p:spPr>
        <p:txBody>
          <a:bodyPr/>
          <a:lstStyle/>
          <a:p>
            <a:pPr lvl="0"/>
            <a:r>
              <a:rPr lang="de-DE"/>
              <a:t>Inhalt</a:t>
            </a:r>
          </a:p>
        </p:txBody>
      </p:sp>
      <p:sp>
        <p:nvSpPr>
          <p:cNvPr id="29" name="Inhaltsplatzhalter 5"/>
          <p:cNvSpPr>
            <a:spLocks noGrp="1"/>
          </p:cNvSpPr>
          <p:nvPr>
            <p:ph sz="quarter" idx="39" hasCustomPrompt="1"/>
          </p:nvPr>
        </p:nvSpPr>
        <p:spPr>
          <a:xfrm>
            <a:off x="9302151" y="4079940"/>
            <a:ext cx="2548463" cy="1331110"/>
          </a:xfrm>
          <a:solidFill>
            <a:schemeClr val="accent3">
              <a:alpha val="30000"/>
            </a:schemeClr>
          </a:solidFill>
        </p:spPr>
        <p:txBody>
          <a:bodyPr/>
          <a:lstStyle/>
          <a:p>
            <a:pPr lvl="0"/>
            <a:r>
              <a:rPr lang="de-DE"/>
              <a:t>Inhalt</a:t>
            </a:r>
          </a:p>
        </p:txBody>
      </p:sp>
    </p:spTree>
    <p:extLst>
      <p:ext uri="{BB962C8B-B14F-4D97-AF65-F5344CB8AC3E}">
        <p14:creationId xmlns:p14="http://schemas.microsoft.com/office/powerpoint/2010/main" val="2240114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17" name="Rectangle 16"/>
          <p:cNvSpPr/>
          <p:nvPr userDrawn="1"/>
        </p:nvSpPr>
        <p:spPr>
          <a:xfrm>
            <a:off x="354775" y="4191842"/>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191841"/>
            <a:ext cx="259689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chemeClr val="accent1"/>
                </a:solidFill>
              </a:defRPr>
            </a:lvl1pPr>
          </a:lstStyle>
          <a:p>
            <a:pPr lvl="0"/>
            <a:r>
              <a:rPr lang="en-US" dirty="0"/>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chemeClr val="tx2"/>
                </a:solidFill>
              </a:defRPr>
            </a:lvl1pPr>
          </a:lstStyle>
          <a:p>
            <a:pPr lvl="0"/>
            <a:r>
              <a:rPr lang="en-US"/>
              <a:t>Job Title Here</a:t>
            </a:r>
          </a:p>
        </p:txBody>
      </p:sp>
      <p:sp>
        <p:nvSpPr>
          <p:cNvPr id="31" name="Text Placeholder 29"/>
          <p:cNvSpPr>
            <a:spLocks noGrp="1"/>
          </p:cNvSpPr>
          <p:nvPr>
            <p:ph type="body" sz="quarter" idx="27" hasCustomPrompt="1"/>
          </p:nvPr>
        </p:nvSpPr>
        <p:spPr>
          <a:xfrm>
            <a:off x="3339952" y="2230097"/>
            <a:ext cx="2596896" cy="3139321"/>
          </a:xfrm>
        </p:spPr>
        <p:txBody>
          <a:bodyPr anchor="ctr">
            <a:spAutoFit/>
          </a:bodyPr>
          <a:lstStyle>
            <a:lvl1pPr marL="0" indent="457200" algn="l">
              <a:buNone/>
              <a:defRPr sz="2000">
                <a:solidFill>
                  <a:schemeClr val="tx2"/>
                </a:solidFill>
              </a:defRPr>
            </a:lvl1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2" name="Text Placeholder 21"/>
          <p:cNvSpPr>
            <a:spLocks noGrp="1"/>
          </p:cNvSpPr>
          <p:nvPr>
            <p:ph type="body" sz="quarter" idx="31" hasCustomPrompt="1"/>
          </p:nvPr>
        </p:nvSpPr>
        <p:spPr>
          <a:xfrm>
            <a:off x="9260142" y="2368846"/>
            <a:ext cx="2596896" cy="3139321"/>
          </a:xfrm>
        </p:spPr>
        <p:txBody>
          <a:bodyPr vert="horz" lIns="91440" tIns="45720" rIns="91440" bIns="45720" rtlCol="0">
            <a:spAutoFit/>
          </a:bodyPr>
          <a:lstStyle>
            <a:lvl1pPr marL="0" indent="457200" algn="l">
              <a:buNone/>
              <a:defRPr lang="en-US" sz="2000" smtClean="0">
                <a:solidFill>
                  <a:schemeClr val="tx2"/>
                </a:solidFill>
              </a:defRPr>
            </a:lvl1pPr>
            <a:lvl2pPr>
              <a:defRPr lang="en-US" smtClean="0"/>
            </a:lvl2pPr>
            <a:lvl3pPr>
              <a:defRPr lang="en-US" smtClean="0"/>
            </a:lvl3pPr>
            <a:lvl4pPr>
              <a:defRPr lang="en-US" smtClean="0"/>
            </a:lvl4pPr>
            <a:lvl5pPr>
              <a:defRPr lang="en-US"/>
            </a:lvl5pPr>
          </a:lstStyle>
          <a:p>
            <a:pPr lvl="0"/>
            <a:r>
              <a:rPr lang="en-US" dirty="0"/>
              <a:t>Lorem ipsum dolor sit </a:t>
            </a:r>
            <a:r>
              <a:rPr lang="en-US" dirty="0" err="1"/>
              <a:t>amet</a:t>
            </a:r>
            <a:r>
              <a:rPr lang="en-US" dirty="0"/>
              <a:t>, </a:t>
            </a:r>
            <a:r>
              <a:rPr lang="en-US" dirty="0" err="1"/>
              <a:t>commodo</a:t>
            </a:r>
            <a:r>
              <a:rPr lang="en-US" dirty="0"/>
              <a:t> </a:t>
            </a:r>
            <a:r>
              <a:rPr lang="en-US" dirty="0" err="1"/>
              <a:t>lacinia</a:t>
            </a:r>
            <a:r>
              <a:rPr lang="en-US" dirty="0"/>
              <a:t> </a:t>
            </a:r>
            <a:r>
              <a:rPr lang="en-US" dirty="0" err="1"/>
              <a:t>dignissim</a:t>
            </a:r>
            <a:r>
              <a:rPr lang="en-US" dirty="0"/>
              <a:t> </a:t>
            </a:r>
            <a:r>
              <a:rPr lang="en-US" dirty="0" err="1"/>
              <a:t>vel</a:t>
            </a:r>
            <a:r>
              <a:rPr lang="en-US" dirty="0"/>
              <a:t> </a:t>
            </a:r>
            <a:r>
              <a:rPr lang="en-US" dirty="0" err="1"/>
              <a:t>sed</a:t>
            </a:r>
            <a:r>
              <a:rPr lang="en-US" dirty="0"/>
              <a:t>, </a:t>
            </a:r>
            <a:r>
              <a:rPr lang="en-US" dirty="0" err="1"/>
              <a:t>ut</a:t>
            </a:r>
            <a:r>
              <a:rPr lang="en-US" dirty="0"/>
              <a:t> </a:t>
            </a:r>
            <a:r>
              <a:rPr lang="en-US" dirty="0" err="1"/>
              <a:t>vestibulum</a:t>
            </a:r>
            <a:r>
              <a:rPr lang="en-US" dirty="0"/>
              <a:t> </a:t>
            </a:r>
            <a:r>
              <a:rPr lang="en-US" dirty="0" err="1"/>
              <a:t>augue</a:t>
            </a:r>
            <a:r>
              <a:rPr lang="en-US" dirty="0"/>
              <a:t> </a:t>
            </a:r>
            <a:r>
              <a:rPr lang="en-US" dirty="0" err="1"/>
              <a:t>phasellus</a:t>
            </a:r>
            <a:r>
              <a:rPr lang="en-US" dirty="0"/>
              <a:t> </a:t>
            </a:r>
            <a:r>
              <a:rPr lang="en-US" dirty="0" err="1"/>
              <a:t>eros</a:t>
            </a:r>
            <a:r>
              <a:rPr lang="en-US" dirty="0"/>
              <a:t>. Parturient </a:t>
            </a:r>
            <a:r>
              <a:rPr lang="en-US" dirty="0" err="1"/>
              <a:t>eros</a:t>
            </a:r>
            <a:r>
              <a:rPr lang="en-US" dirty="0"/>
              <a:t> at in </a:t>
            </a:r>
            <a:r>
              <a:rPr lang="en-US" dirty="0" err="1"/>
              <a:t>diam</a:t>
            </a:r>
            <a:r>
              <a:rPr lang="en-US" dirty="0"/>
              <a:t> non </a:t>
            </a:r>
            <a:r>
              <a:rPr lang="en-US" dirty="0" err="1"/>
              <a:t>eleifend</a:t>
            </a:r>
            <a:r>
              <a:rPr lang="en-US" dirty="0"/>
              <a:t>, ac vitae non non </a:t>
            </a:r>
            <a:r>
              <a:rPr lang="en-US" dirty="0" err="1"/>
              <a:t>vestibulum</a:t>
            </a:r>
            <a:r>
              <a:rPr lang="en-US" dirty="0"/>
              <a:t> </a:t>
            </a:r>
            <a:r>
              <a:rPr lang="en-US" dirty="0" err="1"/>
              <a:t>justo</a:t>
            </a:r>
            <a:r>
              <a:rPr lang="en-US" dirty="0"/>
              <a:t>. </a:t>
            </a:r>
            <a:r>
              <a:rPr lang="en-US" dirty="0" err="1"/>
              <a:t>Venenatis</a:t>
            </a:r>
            <a:r>
              <a:rPr lang="en-US" dirty="0"/>
              <a:t> porta </a:t>
            </a:r>
            <a:r>
              <a:rPr lang="en-US" dirty="0" err="1"/>
              <a:t>mit</a:t>
            </a:r>
            <a:r>
              <a:rPr lang="en-US" dirty="0"/>
              <a:t>.</a:t>
            </a:r>
          </a:p>
        </p:txBody>
      </p:sp>
      <p:sp>
        <p:nvSpPr>
          <p:cNvPr id="2" name="Titel 1"/>
          <p:cNvSpPr>
            <a:spLocks noGrp="1"/>
          </p:cNvSpPr>
          <p:nvPr>
            <p:ph type="title"/>
          </p:nvPr>
        </p:nvSpPr>
        <p:spPr/>
        <p:txBody>
          <a:bodyPr/>
          <a:lstStyle/>
          <a:p>
            <a:r>
              <a:rPr lang="de-DE"/>
              <a:t>Mastertitelformat bearbeiten</a:t>
            </a:r>
          </a:p>
        </p:txBody>
      </p:sp>
      <p:sp>
        <p:nvSpPr>
          <p:cNvPr id="4" name="Fußzeilenplatzhalter 3"/>
          <p:cNvSpPr>
            <a:spLocks noGrp="1"/>
          </p:cNvSpPr>
          <p:nvPr>
            <p:ph type="ftr" sz="quarter" idx="32"/>
          </p:nvPr>
        </p:nvSpPr>
        <p:spPr/>
        <p:txBody>
          <a:bodyPr/>
          <a:lstStyle/>
          <a:p>
            <a:endParaRPr lang="de-DE"/>
          </a:p>
        </p:txBody>
      </p:sp>
      <p:sp>
        <p:nvSpPr>
          <p:cNvPr id="5" name="Foliennummernplatzhalter 4"/>
          <p:cNvSpPr>
            <a:spLocks noGrp="1"/>
          </p:cNvSpPr>
          <p:nvPr>
            <p:ph type="sldNum" sz="quarter" idx="33"/>
          </p:nvPr>
        </p:nvSpPr>
        <p:spPr/>
        <p:txBody>
          <a:bodyPr/>
          <a:lstStyle/>
          <a:p>
            <a:fld id="{44EA10E1-56AB-0944-8D9A-7AFC910C18EC}" type="slidenum">
              <a:rPr lang="de-DE" smtClean="0"/>
              <a:pPr/>
              <a:t>‹Nr.›</a:t>
            </a:fld>
            <a:endParaRPr lang="de-DE"/>
          </a:p>
        </p:txBody>
      </p:sp>
      <p:sp>
        <p:nvSpPr>
          <p:cNvPr id="19" name="Inhaltsplatzhalter 5"/>
          <p:cNvSpPr>
            <a:spLocks noGrp="1"/>
          </p:cNvSpPr>
          <p:nvPr>
            <p:ph sz="quarter" idx="35" hasCustomPrompt="1"/>
          </p:nvPr>
        </p:nvSpPr>
        <p:spPr>
          <a:xfrm>
            <a:off x="354775" y="2230097"/>
            <a:ext cx="2596896" cy="1961745"/>
          </a:xfrm>
          <a:solidFill>
            <a:schemeClr val="accent1">
              <a:alpha val="30000"/>
            </a:schemeClr>
          </a:solidFill>
        </p:spPr>
        <p:txBody>
          <a:bodyPr/>
          <a:lstStyle/>
          <a:p>
            <a:pPr lvl="0"/>
            <a:r>
              <a:rPr lang="de-DE"/>
              <a:t>Inhalt</a:t>
            </a:r>
          </a:p>
        </p:txBody>
      </p:sp>
      <p:sp>
        <p:nvSpPr>
          <p:cNvPr id="20" name="Inhaltsplatzhalter 5"/>
          <p:cNvSpPr>
            <a:spLocks noGrp="1"/>
          </p:cNvSpPr>
          <p:nvPr>
            <p:ph sz="quarter" idx="36" hasCustomPrompt="1"/>
          </p:nvPr>
        </p:nvSpPr>
        <p:spPr>
          <a:xfrm>
            <a:off x="6278479" y="2230097"/>
            <a:ext cx="2596896" cy="1961745"/>
          </a:xfrm>
          <a:solidFill>
            <a:schemeClr val="accent4">
              <a:alpha val="30000"/>
            </a:schemeClr>
          </a:solidFill>
        </p:spPr>
        <p:txBody>
          <a:bodyPr/>
          <a:lstStyle/>
          <a:p>
            <a:pPr lvl="0"/>
            <a:r>
              <a:rPr lang="de-DE"/>
              <a:t>Inhalt</a:t>
            </a:r>
          </a:p>
        </p:txBody>
      </p:sp>
    </p:spTree>
    <p:extLst>
      <p:ext uri="{BB962C8B-B14F-4D97-AF65-F5344CB8AC3E}">
        <p14:creationId xmlns:p14="http://schemas.microsoft.com/office/powerpoint/2010/main" val="177484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endParaRPr lang="de-DE"/>
          </a:p>
        </p:txBody>
      </p:sp>
      <p:sp>
        <p:nvSpPr>
          <p:cNvPr id="3" name="Foliennummernplatzhalter 2"/>
          <p:cNvSpPr>
            <a:spLocks noGrp="1"/>
          </p:cNvSpPr>
          <p:nvPr>
            <p:ph type="sldNum" sz="quarter" idx="1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423681569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17" name="Rectangle 16"/>
          <p:cNvSpPr/>
          <p:nvPr userDrawn="1"/>
        </p:nvSpPr>
        <p:spPr>
          <a:xfrm>
            <a:off x="345621" y="3452425"/>
            <a:ext cx="212140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45621" y="3714177"/>
            <a:ext cx="2121408" cy="311784"/>
          </a:xfrm>
        </p:spPr>
        <p:txBody>
          <a:bodyPr anchor="ctr">
            <a:normAutofit/>
          </a:bodyPr>
          <a:lstStyle>
            <a:lvl1pPr marL="0" indent="0" algn="ctr">
              <a:buNone/>
              <a:defRPr sz="2200">
                <a:solidFill>
                  <a:schemeClr val="accent1"/>
                </a:solidFill>
              </a:defRPr>
            </a:lvl1pPr>
          </a:lstStyle>
          <a:p>
            <a:pPr lvl="0"/>
            <a:r>
              <a:rPr lang="en-US" dirty="0"/>
              <a:t>Name Here</a:t>
            </a:r>
          </a:p>
        </p:txBody>
      </p:sp>
      <p:sp>
        <p:nvSpPr>
          <p:cNvPr id="35" name="Text Placeholder 29"/>
          <p:cNvSpPr>
            <a:spLocks noGrp="1"/>
          </p:cNvSpPr>
          <p:nvPr>
            <p:ph type="body" sz="quarter" idx="22" hasCustomPrompt="1"/>
          </p:nvPr>
        </p:nvSpPr>
        <p:spPr>
          <a:xfrm>
            <a:off x="345621" y="4044972"/>
            <a:ext cx="2121408" cy="311784"/>
          </a:xfrm>
        </p:spPr>
        <p:txBody>
          <a:bodyPr anchor="t">
            <a:normAutofit/>
          </a:bodyPr>
          <a:lstStyle>
            <a:lvl1pPr marL="0" indent="0" algn="ctr">
              <a:buNone/>
              <a:defRPr sz="1800">
                <a:solidFill>
                  <a:schemeClr val="tx2"/>
                </a:solidFill>
              </a:defRPr>
            </a:lvl1pPr>
          </a:lstStyle>
          <a:p>
            <a:pPr lvl="0"/>
            <a:r>
              <a:rPr lang="en-US" dirty="0"/>
              <a:t>Job Title Here</a:t>
            </a:r>
          </a:p>
        </p:txBody>
      </p:sp>
      <p:sp>
        <p:nvSpPr>
          <p:cNvPr id="54" name="Rectangle 53"/>
          <p:cNvSpPr/>
          <p:nvPr userDrawn="1"/>
        </p:nvSpPr>
        <p:spPr>
          <a:xfrm>
            <a:off x="3495221" y="5266133"/>
            <a:ext cx="2121408"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24" hasCustomPrompt="1"/>
          </p:nvPr>
        </p:nvSpPr>
        <p:spPr>
          <a:xfrm>
            <a:off x="3495221" y="5527885"/>
            <a:ext cx="2121408" cy="311784"/>
          </a:xfrm>
        </p:spPr>
        <p:txBody>
          <a:bodyPr anchor="ctr">
            <a:normAutofit/>
          </a:bodyPr>
          <a:lstStyle>
            <a:lvl1pPr marL="0" indent="0" algn="ctr">
              <a:buNone/>
              <a:defRPr sz="2200">
                <a:solidFill>
                  <a:schemeClr val="accent2"/>
                </a:solidFill>
              </a:defRPr>
            </a:lvl1pPr>
          </a:lstStyle>
          <a:p>
            <a:pPr lvl="0"/>
            <a:r>
              <a:rPr lang="en-US" dirty="0"/>
              <a:t>Name Here</a:t>
            </a:r>
          </a:p>
        </p:txBody>
      </p:sp>
      <p:sp>
        <p:nvSpPr>
          <p:cNvPr id="56" name="Text Placeholder 29"/>
          <p:cNvSpPr>
            <a:spLocks noGrp="1"/>
          </p:cNvSpPr>
          <p:nvPr>
            <p:ph type="body" sz="quarter" idx="25" hasCustomPrompt="1"/>
          </p:nvPr>
        </p:nvSpPr>
        <p:spPr>
          <a:xfrm>
            <a:off x="3495221" y="5858680"/>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58" name="Rectangle 57"/>
          <p:cNvSpPr/>
          <p:nvPr userDrawn="1"/>
        </p:nvSpPr>
        <p:spPr>
          <a:xfrm>
            <a:off x="6644821" y="3452425"/>
            <a:ext cx="2121408"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Text Placeholder 29"/>
          <p:cNvSpPr>
            <a:spLocks noGrp="1"/>
          </p:cNvSpPr>
          <p:nvPr>
            <p:ph type="body" sz="quarter" idx="27" hasCustomPrompt="1"/>
          </p:nvPr>
        </p:nvSpPr>
        <p:spPr>
          <a:xfrm>
            <a:off x="6644821" y="3714177"/>
            <a:ext cx="2121408" cy="311784"/>
          </a:xfrm>
        </p:spPr>
        <p:txBody>
          <a:bodyPr anchor="ctr">
            <a:normAutofit/>
          </a:bodyPr>
          <a:lstStyle>
            <a:lvl1pPr marL="0" indent="0" algn="ctr">
              <a:buNone/>
              <a:defRPr sz="2200">
                <a:solidFill>
                  <a:schemeClr val="accent4"/>
                </a:solidFill>
              </a:defRPr>
            </a:lvl1pPr>
          </a:lstStyle>
          <a:p>
            <a:pPr lvl="0"/>
            <a:r>
              <a:rPr lang="en-US" dirty="0"/>
              <a:t>Name Here</a:t>
            </a:r>
          </a:p>
        </p:txBody>
      </p:sp>
      <p:sp>
        <p:nvSpPr>
          <p:cNvPr id="60" name="Text Placeholder 29"/>
          <p:cNvSpPr>
            <a:spLocks noGrp="1"/>
          </p:cNvSpPr>
          <p:nvPr>
            <p:ph type="body" sz="quarter" idx="28" hasCustomPrompt="1"/>
          </p:nvPr>
        </p:nvSpPr>
        <p:spPr>
          <a:xfrm>
            <a:off x="6644821" y="4044972"/>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62" name="Rectangle 61"/>
          <p:cNvSpPr/>
          <p:nvPr userDrawn="1"/>
        </p:nvSpPr>
        <p:spPr>
          <a:xfrm>
            <a:off x="9724973" y="5266358"/>
            <a:ext cx="2121408"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3" name="Text Placeholder 29"/>
          <p:cNvSpPr>
            <a:spLocks noGrp="1"/>
          </p:cNvSpPr>
          <p:nvPr>
            <p:ph type="body" sz="quarter" idx="30" hasCustomPrompt="1"/>
          </p:nvPr>
        </p:nvSpPr>
        <p:spPr>
          <a:xfrm>
            <a:off x="9724973" y="5528110"/>
            <a:ext cx="2121408" cy="311784"/>
          </a:xfrm>
        </p:spPr>
        <p:txBody>
          <a:bodyPr anchor="ctr">
            <a:normAutofit/>
          </a:bodyPr>
          <a:lstStyle>
            <a:lvl1pPr marL="0" indent="0" algn="ctr">
              <a:buNone/>
              <a:defRPr sz="2200">
                <a:solidFill>
                  <a:schemeClr val="accent5"/>
                </a:solidFill>
              </a:defRPr>
            </a:lvl1pPr>
          </a:lstStyle>
          <a:p>
            <a:pPr lvl="0"/>
            <a:r>
              <a:rPr lang="en-US" dirty="0"/>
              <a:t>Name Here</a:t>
            </a:r>
          </a:p>
        </p:txBody>
      </p:sp>
      <p:sp>
        <p:nvSpPr>
          <p:cNvPr id="64" name="Text Placeholder 29"/>
          <p:cNvSpPr>
            <a:spLocks noGrp="1"/>
          </p:cNvSpPr>
          <p:nvPr>
            <p:ph type="body" sz="quarter" idx="31" hasCustomPrompt="1"/>
          </p:nvPr>
        </p:nvSpPr>
        <p:spPr>
          <a:xfrm>
            <a:off x="9724973" y="5858905"/>
            <a:ext cx="2121408" cy="311784"/>
          </a:xfrm>
        </p:spPr>
        <p:txBody>
          <a:bodyPr anchor="t">
            <a:noAutofit/>
          </a:bodyPr>
          <a:lstStyle>
            <a:lvl1pPr marL="0" indent="0" algn="ctr">
              <a:buNone/>
              <a:defRPr sz="1800">
                <a:solidFill>
                  <a:schemeClr val="tx2"/>
                </a:solidFill>
              </a:defRPr>
            </a:lvl1pPr>
          </a:lstStyle>
          <a:p>
            <a:pPr lvl="0"/>
            <a:r>
              <a:rPr lang="en-US"/>
              <a:t>Job Title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2"/>
          </p:nvPr>
        </p:nvSpPr>
        <p:spPr/>
        <p:txBody>
          <a:bodyPr/>
          <a:lstStyle/>
          <a:p>
            <a:endParaRPr lang="de-DE"/>
          </a:p>
        </p:txBody>
      </p:sp>
      <p:sp>
        <p:nvSpPr>
          <p:cNvPr id="4" name="Foliennummernplatzhalter 3"/>
          <p:cNvSpPr>
            <a:spLocks noGrp="1"/>
          </p:cNvSpPr>
          <p:nvPr>
            <p:ph type="sldNum" sz="quarter" idx="33"/>
          </p:nvPr>
        </p:nvSpPr>
        <p:spPr/>
        <p:txBody>
          <a:bodyPr/>
          <a:lstStyle/>
          <a:p>
            <a:fld id="{44EA10E1-56AB-0944-8D9A-7AFC910C18EC}" type="slidenum">
              <a:rPr lang="de-DE" smtClean="0"/>
              <a:pPr/>
              <a:t>‹Nr.›</a:t>
            </a:fld>
            <a:endParaRPr lang="de-DE"/>
          </a:p>
        </p:txBody>
      </p:sp>
      <p:sp>
        <p:nvSpPr>
          <p:cNvPr id="21" name="Inhaltsplatzhalter 5"/>
          <p:cNvSpPr>
            <a:spLocks noGrp="1"/>
          </p:cNvSpPr>
          <p:nvPr>
            <p:ph sz="quarter" idx="35" hasCustomPrompt="1"/>
          </p:nvPr>
        </p:nvSpPr>
        <p:spPr>
          <a:xfrm>
            <a:off x="345621" y="1844676"/>
            <a:ext cx="2117524" cy="1607750"/>
          </a:xfrm>
          <a:solidFill>
            <a:schemeClr val="accent1">
              <a:alpha val="30000"/>
            </a:schemeClr>
          </a:solidFill>
        </p:spPr>
        <p:txBody>
          <a:bodyPr/>
          <a:lstStyle/>
          <a:p>
            <a:pPr lvl="0"/>
            <a:r>
              <a:rPr lang="de-DE"/>
              <a:t>Inhalt</a:t>
            </a:r>
          </a:p>
        </p:txBody>
      </p:sp>
      <p:sp>
        <p:nvSpPr>
          <p:cNvPr id="22" name="Inhaltsplatzhalter 5"/>
          <p:cNvSpPr>
            <a:spLocks noGrp="1"/>
          </p:cNvSpPr>
          <p:nvPr>
            <p:ph sz="quarter" idx="36" hasCustomPrompt="1"/>
          </p:nvPr>
        </p:nvSpPr>
        <p:spPr>
          <a:xfrm>
            <a:off x="6640937" y="1844676"/>
            <a:ext cx="2117524" cy="1607750"/>
          </a:xfrm>
          <a:solidFill>
            <a:schemeClr val="accent4">
              <a:alpha val="30000"/>
            </a:schemeClr>
          </a:solidFill>
        </p:spPr>
        <p:txBody>
          <a:bodyPr/>
          <a:lstStyle/>
          <a:p>
            <a:pPr lvl="0"/>
            <a:r>
              <a:rPr lang="de-DE"/>
              <a:t>Inhalt</a:t>
            </a:r>
          </a:p>
        </p:txBody>
      </p:sp>
      <p:sp>
        <p:nvSpPr>
          <p:cNvPr id="23" name="Inhaltsplatzhalter 5"/>
          <p:cNvSpPr>
            <a:spLocks noGrp="1"/>
          </p:cNvSpPr>
          <p:nvPr>
            <p:ph sz="quarter" idx="37" hasCustomPrompt="1"/>
          </p:nvPr>
        </p:nvSpPr>
        <p:spPr>
          <a:xfrm>
            <a:off x="3495221" y="3658383"/>
            <a:ext cx="2117524" cy="1607750"/>
          </a:xfrm>
          <a:solidFill>
            <a:schemeClr val="accent2">
              <a:alpha val="30000"/>
            </a:schemeClr>
          </a:solidFill>
        </p:spPr>
        <p:txBody>
          <a:bodyPr/>
          <a:lstStyle/>
          <a:p>
            <a:pPr lvl="0"/>
            <a:r>
              <a:rPr lang="de-DE"/>
              <a:t>Inhalt</a:t>
            </a:r>
          </a:p>
        </p:txBody>
      </p:sp>
      <p:sp>
        <p:nvSpPr>
          <p:cNvPr id="24" name="Inhaltsplatzhalter 5"/>
          <p:cNvSpPr>
            <a:spLocks noGrp="1"/>
          </p:cNvSpPr>
          <p:nvPr>
            <p:ph sz="quarter" idx="38" hasCustomPrompt="1"/>
          </p:nvPr>
        </p:nvSpPr>
        <p:spPr>
          <a:xfrm>
            <a:off x="9728857" y="3658383"/>
            <a:ext cx="2117524" cy="160775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658197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17" name="Rectangle 16"/>
          <p:cNvSpPr/>
          <p:nvPr userDrawn="1"/>
        </p:nvSpPr>
        <p:spPr>
          <a:xfrm>
            <a:off x="579706" y="3445655"/>
            <a:ext cx="2121408"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Text Placeholder 29"/>
          <p:cNvSpPr>
            <a:spLocks noGrp="1"/>
          </p:cNvSpPr>
          <p:nvPr>
            <p:ph type="body" sz="quarter" idx="22" hasCustomPrompt="1"/>
          </p:nvPr>
        </p:nvSpPr>
        <p:spPr>
          <a:xfrm>
            <a:off x="579706" y="4219412"/>
            <a:ext cx="2121408" cy="311784"/>
          </a:xfrm>
        </p:spPr>
        <p:txBody>
          <a:bodyPr anchor="t">
            <a:normAutofit/>
          </a:bodyPr>
          <a:lstStyle>
            <a:lvl1pPr marL="0" indent="0" algn="ctr">
              <a:buNone/>
              <a:defRPr sz="1800">
                <a:solidFill>
                  <a:schemeClr val="tx2"/>
                </a:solidFill>
              </a:defRPr>
            </a:lvl1pPr>
          </a:lstStyle>
          <a:p>
            <a:pPr lvl="0"/>
            <a:r>
              <a:rPr lang="en-US" dirty="0"/>
              <a:t>Job Title Here</a:t>
            </a:r>
          </a:p>
        </p:txBody>
      </p:sp>
      <p:sp>
        <p:nvSpPr>
          <p:cNvPr id="54" name="Rectangle 53"/>
          <p:cNvSpPr/>
          <p:nvPr userDrawn="1"/>
        </p:nvSpPr>
        <p:spPr>
          <a:xfrm>
            <a:off x="3553345" y="5806318"/>
            <a:ext cx="2121408"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6" name="Text Placeholder 29"/>
          <p:cNvSpPr>
            <a:spLocks noGrp="1"/>
          </p:cNvSpPr>
          <p:nvPr>
            <p:ph type="body" sz="quarter" idx="25" hasCustomPrompt="1"/>
          </p:nvPr>
        </p:nvSpPr>
        <p:spPr>
          <a:xfrm>
            <a:off x="3553345" y="6004808"/>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62" name="Rectangle 61"/>
          <p:cNvSpPr/>
          <p:nvPr userDrawn="1"/>
        </p:nvSpPr>
        <p:spPr>
          <a:xfrm>
            <a:off x="9393235" y="5806543"/>
            <a:ext cx="2121408"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4" name="Text Placeholder 29"/>
          <p:cNvSpPr>
            <a:spLocks noGrp="1"/>
          </p:cNvSpPr>
          <p:nvPr>
            <p:ph type="body" sz="quarter" idx="31" hasCustomPrompt="1"/>
          </p:nvPr>
        </p:nvSpPr>
        <p:spPr>
          <a:xfrm>
            <a:off x="9393235" y="6005033"/>
            <a:ext cx="2121408" cy="311784"/>
          </a:xfrm>
        </p:spPr>
        <p:txBody>
          <a:bodyPr anchor="t">
            <a:noAutofit/>
          </a:bodyPr>
          <a:lstStyle>
            <a:lvl1pPr marL="0" indent="0" algn="ctr">
              <a:buNone/>
              <a:defRPr sz="1800">
                <a:solidFill>
                  <a:schemeClr val="tx2"/>
                </a:solidFill>
              </a:defRPr>
            </a:lvl1pPr>
          </a:lstStyle>
          <a:p>
            <a:pPr lvl="0"/>
            <a:r>
              <a:rPr lang="en-US"/>
              <a:t>Job Title Here</a:t>
            </a:r>
          </a:p>
        </p:txBody>
      </p:sp>
      <p:sp>
        <p:nvSpPr>
          <p:cNvPr id="3" name="Pentagon 2"/>
          <p:cNvSpPr/>
          <p:nvPr userDrawn="1"/>
        </p:nvSpPr>
        <p:spPr>
          <a:xfrm>
            <a:off x="334045" y="3614690"/>
            <a:ext cx="2889504" cy="49475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accent1"/>
              </a:solidFill>
            </a:endParaRPr>
          </a:p>
        </p:txBody>
      </p:sp>
      <p:sp>
        <p:nvSpPr>
          <p:cNvPr id="31" name="Chevron 30"/>
          <p:cNvSpPr/>
          <p:nvPr userDrawn="1"/>
        </p:nvSpPr>
        <p:spPr>
          <a:xfrm>
            <a:off x="3204252" y="3614690"/>
            <a:ext cx="2889504" cy="49475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Chevron 31"/>
          <p:cNvSpPr/>
          <p:nvPr userDrawn="1"/>
        </p:nvSpPr>
        <p:spPr>
          <a:xfrm>
            <a:off x="6097609" y="3614690"/>
            <a:ext cx="2889504" cy="49475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Chevron 32"/>
          <p:cNvSpPr/>
          <p:nvPr userDrawn="1"/>
        </p:nvSpPr>
        <p:spPr>
          <a:xfrm>
            <a:off x="8990967" y="3614690"/>
            <a:ext cx="2889504" cy="494759"/>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8" name="Rectangle 57"/>
          <p:cNvSpPr/>
          <p:nvPr userDrawn="1"/>
        </p:nvSpPr>
        <p:spPr>
          <a:xfrm>
            <a:off x="6454759" y="3445655"/>
            <a:ext cx="2121408"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0" name="Text Placeholder 29"/>
          <p:cNvSpPr>
            <a:spLocks noGrp="1"/>
          </p:cNvSpPr>
          <p:nvPr>
            <p:ph type="body" sz="quarter" idx="28" hasCustomPrompt="1"/>
          </p:nvPr>
        </p:nvSpPr>
        <p:spPr>
          <a:xfrm>
            <a:off x="6454759" y="4219412"/>
            <a:ext cx="2121408" cy="311784"/>
          </a:xfrm>
        </p:spPr>
        <p:txBody>
          <a:bodyPr anchor="t">
            <a:normAutofit/>
          </a:bodyPr>
          <a:lstStyle>
            <a:lvl1pPr marL="0" indent="0" algn="ctr">
              <a:buNone/>
              <a:defRPr sz="1800">
                <a:solidFill>
                  <a:schemeClr val="tx2"/>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70740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707407"/>
            <a:ext cx="2121408" cy="311784"/>
          </a:xfrm>
        </p:spPr>
        <p:txBody>
          <a:bodyPr anchor="ctr">
            <a:normAutofit/>
          </a:bodyPr>
          <a:lstStyle>
            <a:lvl1pPr marL="0" indent="0" algn="ctr">
              <a:buNone/>
              <a:defRPr sz="2200">
                <a:solidFill>
                  <a:schemeClr val="bg1"/>
                </a:solidFill>
              </a:defRPr>
            </a:lvl1pPr>
          </a:lstStyle>
          <a:p>
            <a:pPr lvl="0"/>
            <a:r>
              <a:rPr lang="en-US" dirty="0"/>
              <a:t>Name Here</a:t>
            </a:r>
          </a:p>
        </p:txBody>
      </p:sp>
      <p:sp>
        <p:nvSpPr>
          <p:cNvPr id="30" name="Text Placeholder 29"/>
          <p:cNvSpPr>
            <a:spLocks noGrp="1"/>
          </p:cNvSpPr>
          <p:nvPr>
            <p:ph type="body" sz="quarter" idx="18" hasCustomPrompt="1"/>
          </p:nvPr>
        </p:nvSpPr>
        <p:spPr>
          <a:xfrm>
            <a:off x="579706" y="370740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707407"/>
            <a:ext cx="2121408" cy="311784"/>
          </a:xfrm>
        </p:spPr>
        <p:txBody>
          <a:bodyPr anchor="ctr">
            <a:normAutofit/>
          </a:bodyPr>
          <a:lstStyle>
            <a:lvl1pPr marL="0" indent="0" algn="ctr">
              <a:buNone/>
              <a:defRPr sz="2200">
                <a:solidFill>
                  <a:schemeClr val="bg1"/>
                </a:solidFill>
              </a:defRPr>
            </a:lvl1pPr>
          </a:lstStyle>
          <a:p>
            <a:pPr lvl="0"/>
            <a:r>
              <a:rPr lang="en-US" dirty="0"/>
              <a:t>Name Here</a:t>
            </a:r>
          </a:p>
        </p:txBody>
      </p:sp>
      <p:sp>
        <p:nvSpPr>
          <p:cNvPr id="2" name="Titel 1"/>
          <p:cNvSpPr>
            <a:spLocks noGrp="1"/>
          </p:cNvSpPr>
          <p:nvPr>
            <p:ph type="title"/>
          </p:nvPr>
        </p:nvSpPr>
        <p:spPr/>
        <p:txBody>
          <a:bodyPr/>
          <a:lstStyle/>
          <a:p>
            <a:r>
              <a:rPr lang="de-DE"/>
              <a:t>Mastertitelformat bearbeiten</a:t>
            </a:r>
          </a:p>
        </p:txBody>
      </p:sp>
      <p:sp>
        <p:nvSpPr>
          <p:cNvPr id="4" name="Fußzeilenplatzhalter 3"/>
          <p:cNvSpPr>
            <a:spLocks noGrp="1"/>
          </p:cNvSpPr>
          <p:nvPr>
            <p:ph type="ftr" sz="quarter" idx="32"/>
          </p:nvPr>
        </p:nvSpPr>
        <p:spPr/>
        <p:txBody>
          <a:bodyPr/>
          <a:lstStyle/>
          <a:p>
            <a:endParaRPr lang="de-DE"/>
          </a:p>
        </p:txBody>
      </p:sp>
      <p:sp>
        <p:nvSpPr>
          <p:cNvPr id="5" name="Foliennummernplatzhalter 4"/>
          <p:cNvSpPr>
            <a:spLocks noGrp="1"/>
          </p:cNvSpPr>
          <p:nvPr>
            <p:ph type="sldNum" sz="quarter" idx="33"/>
          </p:nvPr>
        </p:nvSpPr>
        <p:spPr/>
        <p:txBody>
          <a:bodyPr/>
          <a:lstStyle/>
          <a:p>
            <a:fld id="{44EA10E1-56AB-0944-8D9A-7AFC910C18EC}" type="slidenum">
              <a:rPr lang="de-DE" smtClean="0"/>
              <a:pPr/>
              <a:t>‹Nr.›</a:t>
            </a:fld>
            <a:endParaRPr lang="de-DE"/>
          </a:p>
        </p:txBody>
      </p:sp>
      <p:sp>
        <p:nvSpPr>
          <p:cNvPr id="25" name="Inhaltsplatzhalter 5"/>
          <p:cNvSpPr>
            <a:spLocks noGrp="1"/>
          </p:cNvSpPr>
          <p:nvPr>
            <p:ph sz="quarter" idx="35" hasCustomPrompt="1"/>
          </p:nvPr>
        </p:nvSpPr>
        <p:spPr>
          <a:xfrm>
            <a:off x="579706" y="1844676"/>
            <a:ext cx="2117524" cy="1607750"/>
          </a:xfrm>
          <a:solidFill>
            <a:schemeClr val="accent1">
              <a:alpha val="30000"/>
            </a:schemeClr>
          </a:solidFill>
        </p:spPr>
        <p:txBody>
          <a:bodyPr/>
          <a:lstStyle/>
          <a:p>
            <a:pPr lvl="0"/>
            <a:r>
              <a:rPr lang="de-DE"/>
              <a:t>Inhalt</a:t>
            </a:r>
          </a:p>
        </p:txBody>
      </p:sp>
      <p:sp>
        <p:nvSpPr>
          <p:cNvPr id="26" name="Inhaltsplatzhalter 5"/>
          <p:cNvSpPr>
            <a:spLocks noGrp="1"/>
          </p:cNvSpPr>
          <p:nvPr>
            <p:ph sz="quarter" idx="36" hasCustomPrompt="1"/>
          </p:nvPr>
        </p:nvSpPr>
        <p:spPr>
          <a:xfrm>
            <a:off x="6454759" y="1844676"/>
            <a:ext cx="2117524" cy="1607750"/>
          </a:xfrm>
          <a:solidFill>
            <a:schemeClr val="accent4">
              <a:alpha val="30000"/>
            </a:schemeClr>
          </a:solidFill>
        </p:spPr>
        <p:txBody>
          <a:bodyPr/>
          <a:lstStyle/>
          <a:p>
            <a:pPr lvl="0"/>
            <a:r>
              <a:rPr lang="de-DE"/>
              <a:t>Inhalt</a:t>
            </a:r>
          </a:p>
        </p:txBody>
      </p:sp>
      <p:sp>
        <p:nvSpPr>
          <p:cNvPr id="27" name="Inhaltsplatzhalter 5"/>
          <p:cNvSpPr>
            <a:spLocks noGrp="1"/>
          </p:cNvSpPr>
          <p:nvPr>
            <p:ph sz="quarter" idx="37" hasCustomPrompt="1"/>
          </p:nvPr>
        </p:nvSpPr>
        <p:spPr>
          <a:xfrm>
            <a:off x="3553345" y="4198568"/>
            <a:ext cx="2117524" cy="1607750"/>
          </a:xfrm>
          <a:solidFill>
            <a:schemeClr val="accent2">
              <a:alpha val="30000"/>
            </a:schemeClr>
          </a:solidFill>
        </p:spPr>
        <p:txBody>
          <a:bodyPr/>
          <a:lstStyle/>
          <a:p>
            <a:pPr lvl="0"/>
            <a:r>
              <a:rPr lang="de-DE"/>
              <a:t>Inhalt</a:t>
            </a:r>
          </a:p>
        </p:txBody>
      </p:sp>
      <p:sp>
        <p:nvSpPr>
          <p:cNvPr id="28" name="Inhaltsplatzhalter 5"/>
          <p:cNvSpPr>
            <a:spLocks noGrp="1"/>
          </p:cNvSpPr>
          <p:nvPr>
            <p:ph sz="quarter" idx="38" hasCustomPrompt="1"/>
          </p:nvPr>
        </p:nvSpPr>
        <p:spPr>
          <a:xfrm>
            <a:off x="9393235" y="4198568"/>
            <a:ext cx="2117524" cy="1607750"/>
          </a:xfrm>
          <a:solidFill>
            <a:schemeClr val="accent5">
              <a:alpha val="30000"/>
            </a:schemeClr>
          </a:solidFill>
        </p:spPr>
        <p:txBody>
          <a:bodyPr/>
          <a:lstStyle/>
          <a:p>
            <a:pPr lvl="0"/>
            <a:r>
              <a:rPr lang="de-DE"/>
              <a:t>Inhalt</a:t>
            </a:r>
          </a:p>
        </p:txBody>
      </p:sp>
    </p:spTree>
    <p:extLst>
      <p:ext uri="{BB962C8B-B14F-4D97-AF65-F5344CB8AC3E}">
        <p14:creationId xmlns:p14="http://schemas.microsoft.com/office/powerpoint/2010/main" val="1343162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9" name="Inhaltsplatzhalter 5"/>
          <p:cNvSpPr>
            <a:spLocks noGrp="1"/>
          </p:cNvSpPr>
          <p:nvPr>
            <p:ph sz="quarter" idx="35" hasCustomPrompt="1"/>
          </p:nvPr>
        </p:nvSpPr>
        <p:spPr>
          <a:xfrm>
            <a:off x="1" y="1"/>
            <a:ext cx="12192000" cy="6857999"/>
          </a:xfrm>
          <a:solidFill>
            <a:schemeClr val="bg1">
              <a:lumMod val="85000"/>
              <a:alpha val="30000"/>
            </a:schemeClr>
          </a:solidFill>
        </p:spPr>
        <p:txBody>
          <a:bodyPr/>
          <a:lstStyle/>
          <a:p>
            <a:pPr lvl="0"/>
            <a:r>
              <a:rPr lang="de-DE"/>
              <a:t>Inhalt</a:t>
            </a:r>
          </a:p>
        </p:txBody>
      </p:sp>
    </p:spTree>
    <p:extLst>
      <p:ext uri="{BB962C8B-B14F-4D97-AF65-F5344CB8AC3E}">
        <p14:creationId xmlns:p14="http://schemas.microsoft.com/office/powerpoint/2010/main" val="15083479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1844676"/>
            <a:ext cx="11522075" cy="4332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9595104" y="1527904"/>
            <a:ext cx="2596896"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0"/>
          </p:nvPr>
        </p:nvSpPr>
        <p:spPr/>
        <p:txBody>
          <a:bodyPr/>
          <a:lstStyle/>
          <a:p>
            <a:endParaRPr lang="de-DE"/>
          </a:p>
        </p:txBody>
      </p:sp>
      <p:sp>
        <p:nvSpPr>
          <p:cNvPr id="4" name="Foliennummernplatzhalter 3"/>
          <p:cNvSpPr>
            <a:spLocks noGrp="1"/>
          </p:cNvSpPr>
          <p:nvPr>
            <p:ph type="sldNum" sz="quarter" idx="11"/>
          </p:nvPr>
        </p:nvSpPr>
        <p:spPr/>
        <p:txBody>
          <a:bodyPr/>
          <a:lstStyle/>
          <a:p>
            <a:fld id="{44EA10E1-56AB-0944-8D9A-7AFC910C18EC}" type="slidenum">
              <a:rPr lang="de-DE" smtClean="0"/>
              <a:pPr/>
              <a:t>‹Nr.›</a:t>
            </a:fld>
            <a:endParaRPr lang="de-DE"/>
          </a:p>
        </p:txBody>
      </p:sp>
      <p:sp>
        <p:nvSpPr>
          <p:cNvPr id="9" name="Inhaltsplatzhalter 5"/>
          <p:cNvSpPr>
            <a:spLocks noGrp="1"/>
          </p:cNvSpPr>
          <p:nvPr>
            <p:ph sz="quarter" idx="35" hasCustomPrompt="1"/>
          </p:nvPr>
        </p:nvSpPr>
        <p:spPr>
          <a:xfrm>
            <a:off x="9595104" y="333374"/>
            <a:ext cx="2596896" cy="1194529"/>
          </a:xfrm>
          <a:solidFill>
            <a:schemeClr val="accent1">
              <a:alpha val="30000"/>
            </a:schemeClr>
          </a:solidFill>
        </p:spPr>
        <p:txBody>
          <a:bodyPr/>
          <a:lstStyle/>
          <a:p>
            <a:pPr lvl="0"/>
            <a:r>
              <a:rPr lang="de-DE"/>
              <a:t>Inhalt</a:t>
            </a:r>
          </a:p>
        </p:txBody>
      </p:sp>
    </p:spTree>
    <p:extLst>
      <p:ext uri="{BB962C8B-B14F-4D97-AF65-F5344CB8AC3E}">
        <p14:creationId xmlns:p14="http://schemas.microsoft.com/office/powerpoint/2010/main" val="1538028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30" y="2405113"/>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48129" y="1849717"/>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6"/>
          </p:nvPr>
        </p:nvSpPr>
        <p:spPr/>
        <p:txBody>
          <a:bodyPr/>
          <a:lstStyle/>
          <a:p>
            <a:endParaRPr lang="de-DE"/>
          </a:p>
        </p:txBody>
      </p:sp>
      <p:sp>
        <p:nvSpPr>
          <p:cNvPr id="4" name="Foliennummernplatzhalter 3"/>
          <p:cNvSpPr>
            <a:spLocks noGrp="1"/>
          </p:cNvSpPr>
          <p:nvPr>
            <p:ph type="sldNum" sz="quarter" idx="17"/>
          </p:nvPr>
        </p:nvSpPr>
        <p:spPr/>
        <p:txBody>
          <a:bodyPr/>
          <a:lstStyle/>
          <a:p>
            <a:fld id="{44EA10E1-56AB-0944-8D9A-7AFC910C18EC}" type="slidenum">
              <a:rPr lang="de-DE" smtClean="0"/>
              <a:pPr/>
              <a:t>‹Nr.›</a:t>
            </a:fld>
            <a:endParaRPr lang="de-DE"/>
          </a:p>
        </p:txBody>
      </p:sp>
      <p:sp>
        <p:nvSpPr>
          <p:cNvPr id="8" name="Inhaltsplatzhalter 5"/>
          <p:cNvSpPr>
            <a:spLocks noGrp="1"/>
          </p:cNvSpPr>
          <p:nvPr>
            <p:ph sz="quarter" idx="35" hasCustomPrompt="1"/>
          </p:nvPr>
        </p:nvSpPr>
        <p:spPr>
          <a:xfrm>
            <a:off x="4872225" y="1844674"/>
            <a:ext cx="6984811" cy="4321175"/>
          </a:xfrm>
          <a:noFill/>
        </p:spPr>
        <p:txBody>
          <a:bodyPr/>
          <a:lstStyle/>
          <a:p>
            <a:pPr lvl="0"/>
            <a:r>
              <a:rPr lang="de-DE"/>
              <a:t>Inhalt</a:t>
            </a:r>
          </a:p>
        </p:txBody>
      </p:sp>
    </p:spTree>
    <p:extLst>
      <p:ext uri="{BB962C8B-B14F-4D97-AF65-F5344CB8AC3E}">
        <p14:creationId xmlns:p14="http://schemas.microsoft.com/office/powerpoint/2010/main" val="3861453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34963" y="5194892"/>
            <a:ext cx="11522075"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34962" y="4727644"/>
            <a:ext cx="11522075"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6"/>
          </p:nvPr>
        </p:nvSpPr>
        <p:spPr/>
        <p:txBody>
          <a:bodyPr/>
          <a:lstStyle/>
          <a:p>
            <a:endParaRPr lang="de-DE"/>
          </a:p>
        </p:txBody>
      </p:sp>
      <p:sp>
        <p:nvSpPr>
          <p:cNvPr id="4" name="Foliennummernplatzhalter 3"/>
          <p:cNvSpPr>
            <a:spLocks noGrp="1"/>
          </p:cNvSpPr>
          <p:nvPr>
            <p:ph type="sldNum" sz="quarter" idx="17"/>
          </p:nvPr>
        </p:nvSpPr>
        <p:spPr/>
        <p:txBody>
          <a:bodyPr/>
          <a:lstStyle/>
          <a:p>
            <a:fld id="{44EA10E1-56AB-0944-8D9A-7AFC910C18EC}" type="slidenum">
              <a:rPr lang="de-DE" smtClean="0"/>
              <a:pPr/>
              <a:t>‹Nr.›</a:t>
            </a:fld>
            <a:endParaRPr lang="de-DE"/>
          </a:p>
        </p:txBody>
      </p:sp>
      <p:sp>
        <p:nvSpPr>
          <p:cNvPr id="8" name="Inhaltsplatzhalter 5"/>
          <p:cNvSpPr>
            <a:spLocks noGrp="1"/>
          </p:cNvSpPr>
          <p:nvPr>
            <p:ph sz="quarter" idx="35" hasCustomPrompt="1"/>
          </p:nvPr>
        </p:nvSpPr>
        <p:spPr>
          <a:xfrm>
            <a:off x="334962" y="1844674"/>
            <a:ext cx="11522076" cy="2702527"/>
          </a:xfrm>
          <a:noFill/>
        </p:spPr>
        <p:txBody>
          <a:bodyPr/>
          <a:lstStyle/>
          <a:p>
            <a:pPr lvl="0"/>
            <a:r>
              <a:rPr lang="de-DE"/>
              <a:t>Inhalt</a:t>
            </a:r>
          </a:p>
        </p:txBody>
      </p:sp>
    </p:spTree>
    <p:extLst>
      <p:ext uri="{BB962C8B-B14F-4D97-AF65-F5344CB8AC3E}">
        <p14:creationId xmlns:p14="http://schemas.microsoft.com/office/powerpoint/2010/main" val="1896156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34963" y="5221786"/>
            <a:ext cx="5278437"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34963" y="4754538"/>
            <a:ext cx="5278436"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8" name="Text Placeholder 2"/>
          <p:cNvSpPr>
            <a:spLocks noGrp="1"/>
          </p:cNvSpPr>
          <p:nvPr>
            <p:ph type="body" idx="17"/>
          </p:nvPr>
        </p:nvSpPr>
        <p:spPr>
          <a:xfrm>
            <a:off x="6578599" y="5221786"/>
            <a:ext cx="5278439"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278438"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a:p>
        </p:txBody>
      </p:sp>
      <p:sp>
        <p:nvSpPr>
          <p:cNvPr id="12" name="Inhaltsplatzhalter 5"/>
          <p:cNvSpPr>
            <a:spLocks noGrp="1"/>
          </p:cNvSpPr>
          <p:nvPr>
            <p:ph sz="quarter" idx="35" hasCustomPrompt="1"/>
          </p:nvPr>
        </p:nvSpPr>
        <p:spPr>
          <a:xfrm>
            <a:off x="334964" y="1844675"/>
            <a:ext cx="5278436" cy="2698520"/>
          </a:xfrm>
          <a:noFill/>
        </p:spPr>
        <p:txBody>
          <a:bodyPr/>
          <a:lstStyle/>
          <a:p>
            <a:pPr lvl="0"/>
            <a:r>
              <a:rPr lang="de-DE"/>
              <a:t>Inhalt</a:t>
            </a:r>
          </a:p>
        </p:txBody>
      </p:sp>
      <p:sp>
        <p:nvSpPr>
          <p:cNvPr id="13" name="Inhaltsplatzhalter 5"/>
          <p:cNvSpPr>
            <a:spLocks noGrp="1"/>
          </p:cNvSpPr>
          <p:nvPr>
            <p:ph sz="quarter" idx="36" hasCustomPrompt="1"/>
          </p:nvPr>
        </p:nvSpPr>
        <p:spPr>
          <a:xfrm>
            <a:off x="6578599" y="1844675"/>
            <a:ext cx="5278436" cy="2698520"/>
          </a:xfrm>
          <a:noFill/>
        </p:spPr>
        <p:txBody>
          <a:bodyPr/>
          <a:lstStyle/>
          <a:p>
            <a:pPr lvl="0"/>
            <a:r>
              <a:rPr lang="de-DE"/>
              <a:t>Inhalt</a:t>
            </a:r>
          </a:p>
        </p:txBody>
      </p:sp>
    </p:spTree>
    <p:extLst>
      <p:ext uri="{BB962C8B-B14F-4D97-AF65-F5344CB8AC3E}">
        <p14:creationId xmlns:p14="http://schemas.microsoft.com/office/powerpoint/2010/main" val="981281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2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4812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0" name="Text Placeholder 2"/>
          <p:cNvSpPr>
            <a:spLocks noGrp="1"/>
          </p:cNvSpPr>
          <p:nvPr>
            <p:ph type="body" idx="20"/>
          </p:nvPr>
        </p:nvSpPr>
        <p:spPr>
          <a:xfrm>
            <a:off x="8301317"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301317"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2"/>
          </p:nvPr>
        </p:nvSpPr>
        <p:spPr/>
        <p:txBody>
          <a:bodyPr/>
          <a:lstStyle/>
          <a:p>
            <a:endParaRPr lang="de-DE"/>
          </a:p>
        </p:txBody>
      </p:sp>
      <p:sp>
        <p:nvSpPr>
          <p:cNvPr id="4" name="Foliennummernplatzhalter 3"/>
          <p:cNvSpPr>
            <a:spLocks noGrp="1"/>
          </p:cNvSpPr>
          <p:nvPr>
            <p:ph type="sldNum" sz="quarter" idx="23"/>
          </p:nvPr>
        </p:nvSpPr>
        <p:spPr/>
        <p:txBody>
          <a:bodyPr/>
          <a:lstStyle/>
          <a:p>
            <a:fld id="{44EA10E1-56AB-0944-8D9A-7AFC910C18EC}" type="slidenum">
              <a:rPr lang="de-DE" smtClean="0"/>
              <a:pPr/>
              <a:t>‹Nr.›</a:t>
            </a:fld>
            <a:endParaRPr lang="de-DE"/>
          </a:p>
        </p:txBody>
      </p:sp>
      <p:sp>
        <p:nvSpPr>
          <p:cNvPr id="16" name="Inhaltsplatzhalter 5"/>
          <p:cNvSpPr>
            <a:spLocks noGrp="1"/>
          </p:cNvSpPr>
          <p:nvPr>
            <p:ph sz="quarter" idx="35" hasCustomPrompt="1"/>
          </p:nvPr>
        </p:nvSpPr>
        <p:spPr>
          <a:xfrm>
            <a:off x="348129" y="1844675"/>
            <a:ext cx="3542555" cy="2698520"/>
          </a:xfrm>
          <a:noFill/>
        </p:spPr>
        <p:txBody>
          <a:bodyPr/>
          <a:lstStyle/>
          <a:p>
            <a:pPr lvl="0"/>
            <a:r>
              <a:rPr lang="de-DE"/>
              <a:t>Inhalt</a:t>
            </a:r>
          </a:p>
        </p:txBody>
      </p:sp>
      <p:sp>
        <p:nvSpPr>
          <p:cNvPr id="18" name="Inhaltsplatzhalter 5"/>
          <p:cNvSpPr>
            <a:spLocks noGrp="1"/>
          </p:cNvSpPr>
          <p:nvPr>
            <p:ph sz="quarter" idx="36" hasCustomPrompt="1"/>
          </p:nvPr>
        </p:nvSpPr>
        <p:spPr>
          <a:xfrm>
            <a:off x="4318000" y="1844675"/>
            <a:ext cx="3542555" cy="2698520"/>
          </a:xfrm>
          <a:noFill/>
        </p:spPr>
        <p:txBody>
          <a:bodyPr/>
          <a:lstStyle/>
          <a:p>
            <a:pPr lvl="0"/>
            <a:r>
              <a:rPr lang="de-DE"/>
              <a:t>Inhalt</a:t>
            </a:r>
          </a:p>
        </p:txBody>
      </p:sp>
      <p:sp>
        <p:nvSpPr>
          <p:cNvPr id="19" name="Inhaltsplatzhalter 5"/>
          <p:cNvSpPr>
            <a:spLocks noGrp="1"/>
          </p:cNvSpPr>
          <p:nvPr>
            <p:ph sz="quarter" idx="37" hasCustomPrompt="1"/>
          </p:nvPr>
        </p:nvSpPr>
        <p:spPr>
          <a:xfrm>
            <a:off x="8314483" y="1844675"/>
            <a:ext cx="3542555" cy="2698520"/>
          </a:xfrm>
          <a:noFill/>
        </p:spPr>
        <p:txBody>
          <a:bodyPr/>
          <a:lstStyle/>
          <a:p>
            <a:pPr lvl="0"/>
            <a:r>
              <a:rPr lang="de-DE"/>
              <a:t>Inhalt</a:t>
            </a:r>
          </a:p>
        </p:txBody>
      </p:sp>
    </p:spTree>
    <p:extLst>
      <p:ext uri="{BB962C8B-B14F-4D97-AF65-F5344CB8AC3E}">
        <p14:creationId xmlns:p14="http://schemas.microsoft.com/office/powerpoint/2010/main" val="4102748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2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34812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2" name="Text Placeholder 2"/>
          <p:cNvSpPr>
            <a:spLocks noGrp="1"/>
          </p:cNvSpPr>
          <p:nvPr>
            <p:ph type="body" idx="17"/>
          </p:nvPr>
        </p:nvSpPr>
        <p:spPr>
          <a:xfrm>
            <a:off x="3317439"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17440"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5" name="Text Placeholder 2"/>
          <p:cNvSpPr>
            <a:spLocks noGrp="1"/>
          </p:cNvSpPr>
          <p:nvPr>
            <p:ph type="body" idx="20"/>
          </p:nvPr>
        </p:nvSpPr>
        <p:spPr>
          <a:xfrm>
            <a:off x="6273302"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73302"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8" name="Text Placeholder 2"/>
          <p:cNvSpPr>
            <a:spLocks noGrp="1"/>
          </p:cNvSpPr>
          <p:nvPr>
            <p:ph type="body" idx="23"/>
          </p:nvPr>
        </p:nvSpPr>
        <p:spPr>
          <a:xfrm>
            <a:off x="921571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215718"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5"/>
          </p:nvPr>
        </p:nvSpPr>
        <p:spPr/>
        <p:txBody>
          <a:bodyPr/>
          <a:lstStyle/>
          <a:p>
            <a:endParaRPr lang="de-DE"/>
          </a:p>
        </p:txBody>
      </p:sp>
      <p:sp>
        <p:nvSpPr>
          <p:cNvPr id="4" name="Foliennummernplatzhalter 3"/>
          <p:cNvSpPr>
            <a:spLocks noGrp="1"/>
          </p:cNvSpPr>
          <p:nvPr>
            <p:ph type="sldNum" sz="quarter" idx="26"/>
          </p:nvPr>
        </p:nvSpPr>
        <p:spPr/>
        <p:txBody>
          <a:bodyPr/>
          <a:lstStyle/>
          <a:p>
            <a:fld id="{44EA10E1-56AB-0944-8D9A-7AFC910C18EC}" type="slidenum">
              <a:rPr lang="de-DE" smtClean="0"/>
              <a:pPr/>
              <a:t>‹Nr.›</a:t>
            </a:fld>
            <a:endParaRPr lang="de-DE"/>
          </a:p>
        </p:txBody>
      </p:sp>
      <p:sp>
        <p:nvSpPr>
          <p:cNvPr id="19" name="Inhaltsplatzhalter 5"/>
          <p:cNvSpPr>
            <a:spLocks noGrp="1"/>
          </p:cNvSpPr>
          <p:nvPr>
            <p:ph sz="quarter" idx="35" hasCustomPrompt="1"/>
          </p:nvPr>
        </p:nvSpPr>
        <p:spPr>
          <a:xfrm>
            <a:off x="334964" y="1844675"/>
            <a:ext cx="2654765" cy="2698520"/>
          </a:xfrm>
          <a:noFill/>
        </p:spPr>
        <p:txBody>
          <a:bodyPr/>
          <a:lstStyle/>
          <a:p>
            <a:pPr lvl="0"/>
            <a:r>
              <a:rPr lang="de-DE"/>
              <a:t>Inhalt</a:t>
            </a:r>
          </a:p>
        </p:txBody>
      </p:sp>
      <p:sp>
        <p:nvSpPr>
          <p:cNvPr id="20" name="Inhaltsplatzhalter 5"/>
          <p:cNvSpPr>
            <a:spLocks noGrp="1"/>
          </p:cNvSpPr>
          <p:nvPr>
            <p:ph sz="quarter" idx="36" hasCustomPrompt="1"/>
          </p:nvPr>
        </p:nvSpPr>
        <p:spPr>
          <a:xfrm>
            <a:off x="3317723" y="1844675"/>
            <a:ext cx="2654765" cy="2698520"/>
          </a:xfrm>
          <a:noFill/>
        </p:spPr>
        <p:txBody>
          <a:bodyPr/>
          <a:lstStyle/>
          <a:p>
            <a:pPr lvl="0"/>
            <a:r>
              <a:rPr lang="de-DE"/>
              <a:t>Inhalt</a:t>
            </a:r>
          </a:p>
        </p:txBody>
      </p:sp>
      <p:sp>
        <p:nvSpPr>
          <p:cNvPr id="21" name="Inhaltsplatzhalter 5"/>
          <p:cNvSpPr>
            <a:spLocks noGrp="1"/>
          </p:cNvSpPr>
          <p:nvPr>
            <p:ph sz="quarter" idx="37" hasCustomPrompt="1"/>
          </p:nvPr>
        </p:nvSpPr>
        <p:spPr>
          <a:xfrm>
            <a:off x="6300482" y="1844675"/>
            <a:ext cx="2654765" cy="2698520"/>
          </a:xfrm>
          <a:noFill/>
        </p:spPr>
        <p:txBody>
          <a:bodyPr/>
          <a:lstStyle/>
          <a:p>
            <a:pPr lvl="0"/>
            <a:r>
              <a:rPr lang="de-DE"/>
              <a:t>Inhalt</a:t>
            </a:r>
          </a:p>
        </p:txBody>
      </p:sp>
      <p:sp>
        <p:nvSpPr>
          <p:cNvPr id="22" name="Inhaltsplatzhalter 5"/>
          <p:cNvSpPr>
            <a:spLocks noGrp="1"/>
          </p:cNvSpPr>
          <p:nvPr>
            <p:ph sz="quarter" idx="38" hasCustomPrompt="1"/>
          </p:nvPr>
        </p:nvSpPr>
        <p:spPr>
          <a:xfrm>
            <a:off x="9215717" y="1844675"/>
            <a:ext cx="2654765" cy="2698520"/>
          </a:xfrm>
          <a:noFill/>
        </p:spPr>
        <p:txBody>
          <a:bodyPr/>
          <a:lstStyle/>
          <a:p>
            <a:pPr lvl="0"/>
            <a:r>
              <a:rPr lang="de-DE"/>
              <a:t>Inhalt</a:t>
            </a:r>
          </a:p>
        </p:txBody>
      </p:sp>
    </p:spTree>
    <p:extLst>
      <p:ext uri="{BB962C8B-B14F-4D97-AF65-F5344CB8AC3E}">
        <p14:creationId xmlns:p14="http://schemas.microsoft.com/office/powerpoint/2010/main" val="724811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48130" y="4375522"/>
            <a:ext cx="5057588"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6096000" y="1810580"/>
            <a:ext cx="5761038"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5" name="Text Placeholder 12"/>
          <p:cNvSpPr>
            <a:spLocks noGrp="1"/>
          </p:cNvSpPr>
          <p:nvPr>
            <p:ph type="body" sz="quarter" idx="18" hasCustomPrompt="1"/>
          </p:nvPr>
        </p:nvSpPr>
        <p:spPr>
          <a:xfrm>
            <a:off x="348130" y="1810580"/>
            <a:ext cx="5057588"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a:p>
        </p:txBody>
      </p:sp>
      <p:sp>
        <p:nvSpPr>
          <p:cNvPr id="11" name="Inhaltsplatzhalter 5"/>
          <p:cNvSpPr>
            <a:spLocks noGrp="1"/>
          </p:cNvSpPr>
          <p:nvPr>
            <p:ph sz="quarter" idx="35" hasCustomPrompt="1"/>
          </p:nvPr>
        </p:nvSpPr>
        <p:spPr>
          <a:xfrm>
            <a:off x="334964" y="2477504"/>
            <a:ext cx="5070754" cy="1771018"/>
          </a:xfrm>
          <a:noFill/>
        </p:spPr>
        <p:txBody>
          <a:bodyPr/>
          <a:lstStyle/>
          <a:p>
            <a:pPr lvl="0"/>
            <a:r>
              <a:rPr lang="de-DE"/>
              <a:t>Inhalt</a:t>
            </a:r>
          </a:p>
        </p:txBody>
      </p:sp>
      <p:sp>
        <p:nvSpPr>
          <p:cNvPr id="12" name="Inhaltsplatzhalter 5"/>
          <p:cNvSpPr>
            <a:spLocks noGrp="1"/>
          </p:cNvSpPr>
          <p:nvPr>
            <p:ph sz="quarter" idx="36" hasCustomPrompt="1"/>
          </p:nvPr>
        </p:nvSpPr>
        <p:spPr>
          <a:xfrm>
            <a:off x="6095999" y="2477504"/>
            <a:ext cx="5761037" cy="3688346"/>
          </a:xfrm>
          <a:noFill/>
        </p:spPr>
        <p:txBody>
          <a:bodyPr/>
          <a:lstStyle/>
          <a:p>
            <a:pPr lvl="0"/>
            <a:r>
              <a:rPr lang="de-DE"/>
              <a:t>Inhalt</a:t>
            </a:r>
          </a:p>
        </p:txBody>
      </p:sp>
    </p:spTree>
    <p:extLst>
      <p:ext uri="{BB962C8B-B14F-4D97-AF65-F5344CB8AC3E}">
        <p14:creationId xmlns:p14="http://schemas.microsoft.com/office/powerpoint/2010/main" val="308876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1844675"/>
            <a:ext cx="11522075" cy="4332288"/>
          </a:xfrm>
        </p:spPr>
        <p:txBody>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txBox="1">
            <a:spLocks/>
          </p:cNvSpPr>
          <p:nvPr userDrawn="1"/>
        </p:nvSpPr>
        <p:spPr>
          <a:xfrm>
            <a:off x="2297150" y="223024"/>
            <a:ext cx="9056649" cy="695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grpSp>
        <p:nvGrpSpPr>
          <p:cNvPr id="13" name="Group 12"/>
          <p:cNvGrpSpPr/>
          <p:nvPr userDrawn="1"/>
        </p:nvGrpSpPr>
        <p:grpSpPr>
          <a:xfrm>
            <a:off x="0" y="6766544"/>
            <a:ext cx="12192000" cy="91456"/>
            <a:chOff x="0" y="4480421"/>
            <a:chExt cx="12192000" cy="91456"/>
          </a:xfrm>
        </p:grpSpPr>
        <p:sp>
          <p:nvSpPr>
            <p:cNvPr id="17" name="Rectangle 13"/>
            <p:cNvSpPr/>
            <p:nvPr userDrawn="1"/>
          </p:nvSpPr>
          <p:spPr>
            <a:xfrm>
              <a:off x="0" y="4480421"/>
              <a:ext cx="2439924" cy="9144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p:cNvSpPr/>
            <p:nvPr userDrawn="1"/>
          </p:nvSpPr>
          <p:spPr>
            <a:xfrm>
              <a:off x="2436114" y="4480437"/>
              <a:ext cx="2439924"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1"/>
            <p:cNvSpPr/>
            <p:nvPr userDrawn="1"/>
          </p:nvSpPr>
          <p:spPr>
            <a:xfrm>
              <a:off x="4879848" y="4480421"/>
              <a:ext cx="2439924" cy="9144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2"/>
            <p:cNvSpPr/>
            <p:nvPr userDrawn="1"/>
          </p:nvSpPr>
          <p:spPr>
            <a:xfrm>
              <a:off x="7319772" y="4480421"/>
              <a:ext cx="2439924" cy="914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el 3"/>
          <p:cNvSpPr>
            <a:spLocks noGrp="1"/>
          </p:cNvSpPr>
          <p:nvPr>
            <p:ph type="title"/>
          </p:nvPr>
        </p:nvSpPr>
        <p:spPr>
          <a:xfrm>
            <a:off x="2436114" y="333375"/>
            <a:ext cx="9420924" cy="809625"/>
          </a:xfrm>
        </p:spPr>
        <p:txBody>
          <a:bodyPr/>
          <a:lstStyle/>
          <a:p>
            <a:r>
              <a:rPr lang="de-DE"/>
              <a:t>Mastertitelformat bearbeiten</a:t>
            </a:r>
          </a:p>
        </p:txBody>
      </p:sp>
      <p:sp>
        <p:nvSpPr>
          <p:cNvPr id="2" name="Fußzeilenplatzhalter 1"/>
          <p:cNvSpPr>
            <a:spLocks noGrp="1"/>
          </p:cNvSpPr>
          <p:nvPr>
            <p:ph type="ftr" sz="quarter" idx="10"/>
          </p:nvPr>
        </p:nvSpPr>
        <p:spPr/>
        <p:txBody>
          <a:bodyPr/>
          <a:lstStyle/>
          <a:p>
            <a:endParaRPr lang="de-DE"/>
          </a:p>
        </p:txBody>
      </p:sp>
      <p:sp>
        <p:nvSpPr>
          <p:cNvPr id="5" name="Foliennummernplatzhalter 4"/>
          <p:cNvSpPr>
            <a:spLocks noGrp="1"/>
          </p:cNvSpPr>
          <p:nvPr>
            <p:ph type="sldNum" sz="quarter" idx="1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497885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334963" y="4415863"/>
            <a:ext cx="5291137" cy="1749987"/>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12"/>
          <p:cNvSpPr>
            <a:spLocks noGrp="1"/>
          </p:cNvSpPr>
          <p:nvPr>
            <p:ph type="body" sz="quarter" idx="18" hasCustomPrompt="1"/>
          </p:nvPr>
        </p:nvSpPr>
        <p:spPr>
          <a:xfrm>
            <a:off x="334963" y="1850921"/>
            <a:ext cx="5291137" cy="666924"/>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0" y="4415863"/>
            <a:ext cx="5291137" cy="1749987"/>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21" hasCustomPrompt="1"/>
          </p:nvPr>
        </p:nvSpPr>
        <p:spPr>
          <a:xfrm>
            <a:off x="6565900" y="1850921"/>
            <a:ext cx="5291137" cy="666924"/>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2"/>
          </p:nvPr>
        </p:nvSpPr>
        <p:spPr/>
        <p:txBody>
          <a:bodyPr/>
          <a:lstStyle/>
          <a:p>
            <a:endParaRPr lang="de-DE"/>
          </a:p>
        </p:txBody>
      </p:sp>
      <p:sp>
        <p:nvSpPr>
          <p:cNvPr id="4" name="Foliennummernplatzhalter 3"/>
          <p:cNvSpPr>
            <a:spLocks noGrp="1"/>
          </p:cNvSpPr>
          <p:nvPr>
            <p:ph type="sldNum" sz="quarter" idx="23"/>
          </p:nvPr>
        </p:nvSpPr>
        <p:spPr/>
        <p:txBody>
          <a:bodyPr/>
          <a:lstStyle/>
          <a:p>
            <a:fld id="{44EA10E1-56AB-0944-8D9A-7AFC910C18EC}" type="slidenum">
              <a:rPr lang="de-DE" smtClean="0"/>
              <a:pPr/>
              <a:t>‹Nr.›</a:t>
            </a:fld>
            <a:endParaRPr lang="de-DE"/>
          </a:p>
        </p:txBody>
      </p:sp>
      <p:sp>
        <p:nvSpPr>
          <p:cNvPr id="11" name="Inhaltsplatzhalter 5"/>
          <p:cNvSpPr>
            <a:spLocks noGrp="1"/>
          </p:cNvSpPr>
          <p:nvPr>
            <p:ph sz="quarter" idx="35" hasCustomPrompt="1"/>
          </p:nvPr>
        </p:nvSpPr>
        <p:spPr>
          <a:xfrm>
            <a:off x="334964" y="2517845"/>
            <a:ext cx="5291136" cy="1898018"/>
          </a:xfrm>
          <a:noFill/>
          <a:ln>
            <a:solidFill>
              <a:schemeClr val="accent2"/>
            </a:solidFill>
          </a:ln>
        </p:spPr>
        <p:txBody>
          <a:bodyPr/>
          <a:lstStyle/>
          <a:p>
            <a:pPr lvl="0"/>
            <a:r>
              <a:rPr lang="de-DE"/>
              <a:t>Inhalt</a:t>
            </a:r>
          </a:p>
        </p:txBody>
      </p:sp>
      <p:sp>
        <p:nvSpPr>
          <p:cNvPr id="12" name="Inhaltsplatzhalter 5"/>
          <p:cNvSpPr>
            <a:spLocks noGrp="1"/>
          </p:cNvSpPr>
          <p:nvPr>
            <p:ph sz="quarter" idx="36" hasCustomPrompt="1"/>
          </p:nvPr>
        </p:nvSpPr>
        <p:spPr>
          <a:xfrm>
            <a:off x="6565900" y="2517845"/>
            <a:ext cx="5291136" cy="1898018"/>
          </a:xfrm>
          <a:noFill/>
          <a:ln>
            <a:solidFill>
              <a:schemeClr val="accent2"/>
            </a:solidFill>
          </a:ln>
        </p:spPr>
        <p:txBody>
          <a:bodyPr/>
          <a:lstStyle/>
          <a:p>
            <a:pPr lvl="0"/>
            <a:r>
              <a:rPr lang="de-DE"/>
              <a:t>Inhalt</a:t>
            </a:r>
          </a:p>
        </p:txBody>
      </p:sp>
    </p:spTree>
    <p:extLst>
      <p:ext uri="{BB962C8B-B14F-4D97-AF65-F5344CB8AC3E}">
        <p14:creationId xmlns:p14="http://schemas.microsoft.com/office/powerpoint/2010/main" val="836405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334963" y="1859171"/>
            <a:ext cx="5291137" cy="453394"/>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8" name="Text Placeholder 12"/>
          <p:cNvSpPr>
            <a:spLocks noGrp="1"/>
          </p:cNvSpPr>
          <p:nvPr>
            <p:ph type="body" sz="quarter" idx="21" hasCustomPrompt="1"/>
          </p:nvPr>
        </p:nvSpPr>
        <p:spPr>
          <a:xfrm>
            <a:off x="6565900" y="1859171"/>
            <a:ext cx="5291137" cy="453394"/>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p:ph type="body" sz="quarter" idx="23" hasCustomPrompt="1"/>
          </p:nvPr>
        </p:nvSpPr>
        <p:spPr>
          <a:xfrm>
            <a:off x="334963" y="4110448"/>
            <a:ext cx="5291137" cy="453394"/>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p:ph type="body" sz="quarter" idx="25" hasCustomPrompt="1"/>
          </p:nvPr>
        </p:nvSpPr>
        <p:spPr>
          <a:xfrm>
            <a:off x="6565901" y="4110448"/>
            <a:ext cx="5291136" cy="453394"/>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6"/>
          </p:nvPr>
        </p:nvSpPr>
        <p:spPr/>
        <p:txBody>
          <a:bodyPr/>
          <a:lstStyle/>
          <a:p>
            <a:endParaRPr lang="de-DE"/>
          </a:p>
        </p:txBody>
      </p:sp>
      <p:sp>
        <p:nvSpPr>
          <p:cNvPr id="4" name="Foliennummernplatzhalter 3"/>
          <p:cNvSpPr>
            <a:spLocks noGrp="1"/>
          </p:cNvSpPr>
          <p:nvPr>
            <p:ph type="sldNum" sz="quarter" idx="27"/>
          </p:nvPr>
        </p:nvSpPr>
        <p:spPr/>
        <p:txBody>
          <a:bodyPr/>
          <a:lstStyle/>
          <a:p>
            <a:fld id="{44EA10E1-56AB-0944-8D9A-7AFC910C18EC}" type="slidenum">
              <a:rPr lang="de-DE" smtClean="0"/>
              <a:pPr/>
              <a:t>‹Nr.›</a:t>
            </a:fld>
            <a:endParaRPr lang="de-DE"/>
          </a:p>
        </p:txBody>
      </p:sp>
      <p:sp>
        <p:nvSpPr>
          <p:cNvPr id="13" name="Inhaltsplatzhalter 5"/>
          <p:cNvSpPr>
            <a:spLocks noGrp="1"/>
          </p:cNvSpPr>
          <p:nvPr>
            <p:ph sz="quarter" idx="35" hasCustomPrompt="1"/>
          </p:nvPr>
        </p:nvSpPr>
        <p:spPr>
          <a:xfrm>
            <a:off x="334964" y="2321229"/>
            <a:ext cx="5291136" cy="1606710"/>
          </a:xfrm>
          <a:solidFill>
            <a:schemeClr val="accent1">
              <a:alpha val="30000"/>
            </a:schemeClr>
          </a:solidFill>
          <a:ln>
            <a:solidFill>
              <a:schemeClr val="accent1"/>
            </a:solidFill>
          </a:ln>
        </p:spPr>
        <p:txBody>
          <a:bodyPr/>
          <a:lstStyle/>
          <a:p>
            <a:pPr lvl="0"/>
            <a:r>
              <a:rPr lang="de-DE"/>
              <a:t>Inhalt</a:t>
            </a:r>
          </a:p>
        </p:txBody>
      </p:sp>
      <p:sp>
        <p:nvSpPr>
          <p:cNvPr id="14" name="Inhaltsplatzhalter 5"/>
          <p:cNvSpPr>
            <a:spLocks noGrp="1"/>
          </p:cNvSpPr>
          <p:nvPr>
            <p:ph sz="quarter" idx="36" hasCustomPrompt="1"/>
          </p:nvPr>
        </p:nvSpPr>
        <p:spPr>
          <a:xfrm>
            <a:off x="6565902" y="2321229"/>
            <a:ext cx="5291136" cy="1606710"/>
          </a:xfrm>
          <a:solidFill>
            <a:schemeClr val="accent4">
              <a:alpha val="30000"/>
            </a:schemeClr>
          </a:solidFill>
          <a:ln>
            <a:solidFill>
              <a:schemeClr val="accent4"/>
            </a:solidFill>
          </a:ln>
        </p:spPr>
        <p:txBody>
          <a:bodyPr/>
          <a:lstStyle/>
          <a:p>
            <a:pPr lvl="0"/>
            <a:r>
              <a:rPr lang="de-DE"/>
              <a:t>Inhalt</a:t>
            </a:r>
          </a:p>
        </p:txBody>
      </p:sp>
      <p:sp>
        <p:nvSpPr>
          <p:cNvPr id="15" name="Inhaltsplatzhalter 5"/>
          <p:cNvSpPr>
            <a:spLocks noGrp="1"/>
          </p:cNvSpPr>
          <p:nvPr>
            <p:ph sz="quarter" idx="37" hasCustomPrompt="1"/>
          </p:nvPr>
        </p:nvSpPr>
        <p:spPr>
          <a:xfrm>
            <a:off x="334964" y="4559140"/>
            <a:ext cx="5291136" cy="1606710"/>
          </a:xfrm>
          <a:solidFill>
            <a:schemeClr val="accent2">
              <a:alpha val="30000"/>
            </a:schemeClr>
          </a:solidFill>
          <a:ln>
            <a:solidFill>
              <a:schemeClr val="accent2"/>
            </a:solidFill>
          </a:ln>
        </p:spPr>
        <p:txBody>
          <a:bodyPr/>
          <a:lstStyle/>
          <a:p>
            <a:pPr lvl="0"/>
            <a:r>
              <a:rPr lang="de-DE"/>
              <a:t>Inhalt</a:t>
            </a:r>
          </a:p>
        </p:txBody>
      </p:sp>
      <p:sp>
        <p:nvSpPr>
          <p:cNvPr id="16" name="Inhaltsplatzhalter 5"/>
          <p:cNvSpPr>
            <a:spLocks noGrp="1"/>
          </p:cNvSpPr>
          <p:nvPr>
            <p:ph sz="quarter" idx="38" hasCustomPrompt="1"/>
          </p:nvPr>
        </p:nvSpPr>
        <p:spPr>
          <a:xfrm>
            <a:off x="6565902" y="4559140"/>
            <a:ext cx="5291136" cy="1606710"/>
          </a:xfrm>
          <a:solidFill>
            <a:schemeClr val="accent5">
              <a:alpha val="30000"/>
            </a:schemeClr>
          </a:solidFill>
          <a:ln>
            <a:solidFill>
              <a:schemeClr val="accent5"/>
            </a:solidFill>
          </a:ln>
        </p:spPr>
        <p:txBody>
          <a:bodyPr/>
          <a:lstStyle/>
          <a:p>
            <a:pPr lvl="0"/>
            <a:r>
              <a:rPr lang="de-DE"/>
              <a:t>Inhalt</a:t>
            </a:r>
          </a:p>
        </p:txBody>
      </p:sp>
    </p:spTree>
    <p:extLst>
      <p:ext uri="{BB962C8B-B14F-4D97-AF65-F5344CB8AC3E}">
        <p14:creationId xmlns:p14="http://schemas.microsoft.com/office/powerpoint/2010/main" val="3690785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846213" y="1844675"/>
            <a:ext cx="4779887"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8" name="Text Placeholder 12"/>
          <p:cNvSpPr>
            <a:spLocks noGrp="1"/>
          </p:cNvSpPr>
          <p:nvPr>
            <p:ph type="body" sz="quarter" idx="21" hasCustomPrompt="1"/>
          </p:nvPr>
        </p:nvSpPr>
        <p:spPr>
          <a:xfrm>
            <a:off x="7068820" y="1844675"/>
            <a:ext cx="4773781"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p:ph type="body" sz="quarter" idx="23" hasCustomPrompt="1"/>
          </p:nvPr>
        </p:nvSpPr>
        <p:spPr>
          <a:xfrm>
            <a:off x="846213" y="4110448"/>
            <a:ext cx="4779887"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p:ph type="body" sz="quarter" idx="25" hasCustomPrompt="1"/>
          </p:nvPr>
        </p:nvSpPr>
        <p:spPr>
          <a:xfrm>
            <a:off x="7068820" y="4110448"/>
            <a:ext cx="477378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334963" y="184467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339128" y="4110448"/>
            <a:ext cx="502920" cy="498733"/>
          </a:xfrm>
          <a:solidFill>
            <a:schemeClr val="accent2">
              <a:lumMod val="75000"/>
            </a:schemeClr>
          </a:solidFill>
          <a:ln>
            <a:solidFill>
              <a:schemeClr val="accent2"/>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84467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4110448"/>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
        <p:nvSpPr>
          <p:cNvPr id="17" name="Inhaltsplatzhalter 5"/>
          <p:cNvSpPr>
            <a:spLocks noGrp="1"/>
          </p:cNvSpPr>
          <p:nvPr>
            <p:ph sz="quarter" idx="35" hasCustomPrompt="1"/>
          </p:nvPr>
        </p:nvSpPr>
        <p:spPr>
          <a:xfrm>
            <a:off x="334964" y="2321229"/>
            <a:ext cx="5291136" cy="1606710"/>
          </a:xfrm>
          <a:solidFill>
            <a:schemeClr val="accent1">
              <a:alpha val="30000"/>
            </a:schemeClr>
          </a:solidFill>
          <a:ln>
            <a:solidFill>
              <a:schemeClr val="accent1"/>
            </a:solidFill>
          </a:ln>
        </p:spPr>
        <p:txBody>
          <a:bodyPr/>
          <a:lstStyle/>
          <a:p>
            <a:pPr lvl="0"/>
            <a:r>
              <a:rPr lang="de-DE"/>
              <a:t>Inhalt</a:t>
            </a:r>
          </a:p>
        </p:txBody>
      </p:sp>
      <p:sp>
        <p:nvSpPr>
          <p:cNvPr id="18" name="Inhaltsplatzhalter 5"/>
          <p:cNvSpPr>
            <a:spLocks noGrp="1"/>
          </p:cNvSpPr>
          <p:nvPr>
            <p:ph sz="quarter" idx="36" hasCustomPrompt="1"/>
          </p:nvPr>
        </p:nvSpPr>
        <p:spPr>
          <a:xfrm>
            <a:off x="6565902" y="2321229"/>
            <a:ext cx="5291136" cy="1606710"/>
          </a:xfrm>
          <a:solidFill>
            <a:schemeClr val="accent4">
              <a:alpha val="30000"/>
            </a:schemeClr>
          </a:solidFill>
          <a:ln>
            <a:solidFill>
              <a:schemeClr val="accent4"/>
            </a:solidFill>
          </a:ln>
        </p:spPr>
        <p:txBody>
          <a:bodyPr/>
          <a:lstStyle/>
          <a:p>
            <a:pPr lvl="0"/>
            <a:r>
              <a:rPr lang="de-DE"/>
              <a:t>Inhalt</a:t>
            </a:r>
          </a:p>
        </p:txBody>
      </p:sp>
      <p:sp>
        <p:nvSpPr>
          <p:cNvPr id="19" name="Inhaltsplatzhalter 5"/>
          <p:cNvSpPr>
            <a:spLocks noGrp="1"/>
          </p:cNvSpPr>
          <p:nvPr>
            <p:ph sz="quarter" idx="37" hasCustomPrompt="1"/>
          </p:nvPr>
        </p:nvSpPr>
        <p:spPr>
          <a:xfrm>
            <a:off x="334964" y="4559140"/>
            <a:ext cx="5291136" cy="1606710"/>
          </a:xfrm>
          <a:solidFill>
            <a:schemeClr val="accent2">
              <a:alpha val="30000"/>
            </a:schemeClr>
          </a:solidFill>
          <a:ln>
            <a:solidFill>
              <a:schemeClr val="accent2"/>
            </a:solidFill>
          </a:ln>
        </p:spPr>
        <p:txBody>
          <a:bodyPr/>
          <a:lstStyle/>
          <a:p>
            <a:pPr lvl="0"/>
            <a:r>
              <a:rPr lang="de-DE"/>
              <a:t>Inhalt</a:t>
            </a:r>
          </a:p>
        </p:txBody>
      </p:sp>
      <p:sp>
        <p:nvSpPr>
          <p:cNvPr id="20" name="Inhaltsplatzhalter 5"/>
          <p:cNvSpPr>
            <a:spLocks noGrp="1"/>
          </p:cNvSpPr>
          <p:nvPr>
            <p:ph sz="quarter" idx="38" hasCustomPrompt="1"/>
          </p:nvPr>
        </p:nvSpPr>
        <p:spPr>
          <a:xfrm>
            <a:off x="6565902" y="4559140"/>
            <a:ext cx="5291136" cy="1606710"/>
          </a:xfrm>
          <a:solidFill>
            <a:schemeClr val="accent5">
              <a:alpha val="30000"/>
            </a:schemeClr>
          </a:solidFill>
          <a:ln>
            <a:solidFill>
              <a:schemeClr val="accent5"/>
            </a:solidFill>
          </a:ln>
        </p:spPr>
        <p:txBody>
          <a:bodyPr/>
          <a:lstStyle/>
          <a:p>
            <a:pPr lvl="0"/>
            <a:r>
              <a:rPr lang="de-DE"/>
              <a:t>Inhalt</a:t>
            </a:r>
          </a:p>
        </p:txBody>
      </p:sp>
    </p:spTree>
    <p:extLst>
      <p:ext uri="{BB962C8B-B14F-4D97-AF65-F5344CB8AC3E}">
        <p14:creationId xmlns:p14="http://schemas.microsoft.com/office/powerpoint/2010/main" val="2223943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334963" y="1844675"/>
            <a:ext cx="5291137"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8" name="Text Placeholder 12"/>
          <p:cNvSpPr>
            <a:spLocks noGrp="1"/>
          </p:cNvSpPr>
          <p:nvPr>
            <p:ph type="body" sz="quarter" idx="21" hasCustomPrompt="1"/>
          </p:nvPr>
        </p:nvSpPr>
        <p:spPr>
          <a:xfrm>
            <a:off x="6565900" y="1844675"/>
            <a:ext cx="5291137"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p:ph type="body" sz="quarter" idx="25" hasCustomPrompt="1"/>
          </p:nvPr>
        </p:nvSpPr>
        <p:spPr>
          <a:xfrm>
            <a:off x="334964" y="4110448"/>
            <a:ext cx="11522074"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6"/>
          </p:nvPr>
        </p:nvSpPr>
        <p:spPr/>
        <p:txBody>
          <a:bodyPr/>
          <a:lstStyle/>
          <a:p>
            <a:endParaRPr lang="de-DE"/>
          </a:p>
        </p:txBody>
      </p:sp>
      <p:sp>
        <p:nvSpPr>
          <p:cNvPr id="4" name="Foliennummernplatzhalter 3"/>
          <p:cNvSpPr>
            <a:spLocks noGrp="1"/>
          </p:cNvSpPr>
          <p:nvPr>
            <p:ph type="sldNum" sz="quarter" idx="27"/>
          </p:nvPr>
        </p:nvSpPr>
        <p:spPr/>
        <p:txBody>
          <a:bodyPr/>
          <a:lstStyle/>
          <a:p>
            <a:fld id="{44EA10E1-56AB-0944-8D9A-7AFC910C18EC}" type="slidenum">
              <a:rPr lang="de-DE" smtClean="0"/>
              <a:pPr/>
              <a:t>‹Nr.›</a:t>
            </a:fld>
            <a:endParaRPr lang="de-DE"/>
          </a:p>
        </p:txBody>
      </p:sp>
      <p:sp>
        <p:nvSpPr>
          <p:cNvPr id="11" name="Inhaltsplatzhalter 5"/>
          <p:cNvSpPr>
            <a:spLocks noGrp="1"/>
          </p:cNvSpPr>
          <p:nvPr>
            <p:ph sz="quarter" idx="35" hasCustomPrompt="1"/>
          </p:nvPr>
        </p:nvSpPr>
        <p:spPr>
          <a:xfrm>
            <a:off x="334964" y="2321229"/>
            <a:ext cx="5291136" cy="1606710"/>
          </a:xfrm>
          <a:solidFill>
            <a:schemeClr val="accent1">
              <a:alpha val="30000"/>
            </a:schemeClr>
          </a:solidFill>
          <a:ln>
            <a:solidFill>
              <a:schemeClr val="accent1"/>
            </a:solidFill>
          </a:ln>
        </p:spPr>
        <p:txBody>
          <a:bodyPr/>
          <a:lstStyle/>
          <a:p>
            <a:pPr lvl="0"/>
            <a:r>
              <a:rPr lang="de-DE"/>
              <a:t>Inhalt</a:t>
            </a:r>
          </a:p>
        </p:txBody>
      </p:sp>
      <p:sp>
        <p:nvSpPr>
          <p:cNvPr id="12" name="Inhaltsplatzhalter 5"/>
          <p:cNvSpPr>
            <a:spLocks noGrp="1"/>
          </p:cNvSpPr>
          <p:nvPr>
            <p:ph sz="quarter" idx="36" hasCustomPrompt="1"/>
          </p:nvPr>
        </p:nvSpPr>
        <p:spPr>
          <a:xfrm>
            <a:off x="6565902" y="2321229"/>
            <a:ext cx="5291136" cy="1606710"/>
          </a:xfrm>
          <a:solidFill>
            <a:schemeClr val="accent4">
              <a:alpha val="30000"/>
            </a:schemeClr>
          </a:solidFill>
          <a:ln>
            <a:solidFill>
              <a:schemeClr val="accent4"/>
            </a:solidFill>
          </a:ln>
        </p:spPr>
        <p:txBody>
          <a:bodyPr/>
          <a:lstStyle/>
          <a:p>
            <a:pPr lvl="0"/>
            <a:r>
              <a:rPr lang="de-DE"/>
              <a:t>Inhalt</a:t>
            </a:r>
          </a:p>
        </p:txBody>
      </p:sp>
      <p:sp>
        <p:nvSpPr>
          <p:cNvPr id="13" name="Inhaltsplatzhalter 5"/>
          <p:cNvSpPr>
            <a:spLocks noGrp="1"/>
          </p:cNvSpPr>
          <p:nvPr>
            <p:ph sz="quarter" idx="37" hasCustomPrompt="1"/>
          </p:nvPr>
        </p:nvSpPr>
        <p:spPr>
          <a:xfrm>
            <a:off x="334964" y="4609181"/>
            <a:ext cx="11522074" cy="1556669"/>
          </a:xfrm>
          <a:solidFill>
            <a:schemeClr val="accent5">
              <a:alpha val="30000"/>
            </a:schemeClr>
          </a:solidFill>
          <a:ln>
            <a:solidFill>
              <a:schemeClr val="accent5"/>
            </a:solidFill>
          </a:ln>
        </p:spPr>
        <p:txBody>
          <a:bodyPr/>
          <a:lstStyle/>
          <a:p>
            <a:pPr lvl="0"/>
            <a:r>
              <a:rPr lang="de-DE"/>
              <a:t>Inhalt</a:t>
            </a:r>
          </a:p>
        </p:txBody>
      </p:sp>
    </p:spTree>
    <p:extLst>
      <p:ext uri="{BB962C8B-B14F-4D97-AF65-F5344CB8AC3E}">
        <p14:creationId xmlns:p14="http://schemas.microsoft.com/office/powerpoint/2010/main" val="3334221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25" name="Text Placeholder 12"/>
          <p:cNvSpPr>
            <a:spLocks noGrp="1"/>
          </p:cNvSpPr>
          <p:nvPr>
            <p:ph type="body" sz="quarter" idx="18" hasCustomPrompt="1"/>
          </p:nvPr>
        </p:nvSpPr>
        <p:spPr>
          <a:xfrm>
            <a:off x="334962" y="1844675"/>
            <a:ext cx="37080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28" name="Text Placeholder 12"/>
          <p:cNvSpPr>
            <a:spLocks noGrp="1"/>
          </p:cNvSpPr>
          <p:nvPr>
            <p:ph type="body" sz="quarter" idx="21" hasCustomPrompt="1"/>
          </p:nvPr>
        </p:nvSpPr>
        <p:spPr>
          <a:xfrm>
            <a:off x="4242000" y="1844675"/>
            <a:ext cx="3708000" cy="498733"/>
          </a:xfrm>
          <a:solidFill>
            <a:schemeClr val="accent2">
              <a:lumMod val="75000"/>
            </a:schemeClr>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0" name="Text Placeholder 12"/>
          <p:cNvSpPr>
            <a:spLocks noGrp="1"/>
          </p:cNvSpPr>
          <p:nvPr>
            <p:ph type="body" sz="quarter" idx="23" hasCustomPrompt="1"/>
          </p:nvPr>
        </p:nvSpPr>
        <p:spPr>
          <a:xfrm>
            <a:off x="334962" y="4110448"/>
            <a:ext cx="37080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2" name="Text Placeholder 12"/>
          <p:cNvSpPr>
            <a:spLocks noGrp="1"/>
          </p:cNvSpPr>
          <p:nvPr>
            <p:ph type="body" sz="quarter" idx="25" hasCustomPrompt="1"/>
          </p:nvPr>
        </p:nvSpPr>
        <p:spPr>
          <a:xfrm>
            <a:off x="4242000" y="4110448"/>
            <a:ext cx="37080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3" name="Text Placeholder 12"/>
          <p:cNvSpPr>
            <a:spLocks noGrp="1"/>
          </p:cNvSpPr>
          <p:nvPr>
            <p:ph type="body" sz="quarter" idx="27" hasCustomPrompt="1"/>
          </p:nvPr>
        </p:nvSpPr>
        <p:spPr>
          <a:xfrm>
            <a:off x="8149038" y="1844675"/>
            <a:ext cx="3708000"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5" name="Text Placeholder 12"/>
          <p:cNvSpPr>
            <a:spLocks noGrp="1"/>
          </p:cNvSpPr>
          <p:nvPr>
            <p:ph type="body" sz="quarter" idx="29" hasCustomPrompt="1"/>
          </p:nvPr>
        </p:nvSpPr>
        <p:spPr>
          <a:xfrm>
            <a:off x="8149038" y="4110448"/>
            <a:ext cx="37080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dirty="0"/>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
        <p:nvSpPr>
          <p:cNvPr id="17" name="Inhaltsplatzhalter 5"/>
          <p:cNvSpPr>
            <a:spLocks noGrp="1"/>
          </p:cNvSpPr>
          <p:nvPr>
            <p:ph sz="quarter" idx="35" hasCustomPrompt="1"/>
          </p:nvPr>
        </p:nvSpPr>
        <p:spPr>
          <a:xfrm>
            <a:off x="334964" y="2321229"/>
            <a:ext cx="3707998" cy="1606710"/>
          </a:xfrm>
          <a:solidFill>
            <a:schemeClr val="accent1">
              <a:alpha val="30000"/>
            </a:schemeClr>
          </a:solidFill>
          <a:ln>
            <a:solidFill>
              <a:schemeClr val="accent1"/>
            </a:solidFill>
          </a:ln>
        </p:spPr>
        <p:txBody>
          <a:bodyPr/>
          <a:lstStyle/>
          <a:p>
            <a:pPr lvl="0"/>
            <a:r>
              <a:rPr lang="de-DE"/>
              <a:t>Inhalt</a:t>
            </a:r>
          </a:p>
        </p:txBody>
      </p:sp>
      <p:sp>
        <p:nvSpPr>
          <p:cNvPr id="18" name="Inhaltsplatzhalter 5"/>
          <p:cNvSpPr>
            <a:spLocks noGrp="1"/>
          </p:cNvSpPr>
          <p:nvPr>
            <p:ph sz="quarter" idx="36" hasCustomPrompt="1"/>
          </p:nvPr>
        </p:nvSpPr>
        <p:spPr>
          <a:xfrm>
            <a:off x="4242000" y="2321229"/>
            <a:ext cx="3707998" cy="1606710"/>
          </a:xfrm>
          <a:solidFill>
            <a:schemeClr val="accent2">
              <a:lumMod val="75000"/>
              <a:alpha val="30000"/>
            </a:schemeClr>
          </a:solidFill>
          <a:ln>
            <a:solidFill>
              <a:schemeClr val="accent2">
                <a:lumMod val="75000"/>
              </a:schemeClr>
            </a:solidFill>
          </a:ln>
        </p:spPr>
        <p:txBody>
          <a:bodyPr/>
          <a:lstStyle/>
          <a:p>
            <a:pPr lvl="0"/>
            <a:r>
              <a:rPr lang="de-DE" dirty="0"/>
              <a:t>Inhalt</a:t>
            </a:r>
          </a:p>
        </p:txBody>
      </p:sp>
      <p:sp>
        <p:nvSpPr>
          <p:cNvPr id="19" name="Inhaltsplatzhalter 5"/>
          <p:cNvSpPr>
            <a:spLocks noGrp="1"/>
          </p:cNvSpPr>
          <p:nvPr>
            <p:ph sz="quarter" idx="37" hasCustomPrompt="1"/>
          </p:nvPr>
        </p:nvSpPr>
        <p:spPr>
          <a:xfrm>
            <a:off x="8149040" y="2321229"/>
            <a:ext cx="3707998" cy="1606710"/>
          </a:xfrm>
          <a:solidFill>
            <a:schemeClr val="accent2">
              <a:alpha val="30000"/>
            </a:schemeClr>
          </a:solidFill>
          <a:ln>
            <a:solidFill>
              <a:schemeClr val="accent2"/>
            </a:solidFill>
          </a:ln>
        </p:spPr>
        <p:txBody>
          <a:bodyPr/>
          <a:lstStyle/>
          <a:p>
            <a:pPr lvl="0"/>
            <a:r>
              <a:rPr lang="de-DE"/>
              <a:t>Inhalt</a:t>
            </a:r>
          </a:p>
        </p:txBody>
      </p:sp>
      <p:sp>
        <p:nvSpPr>
          <p:cNvPr id="20" name="Inhaltsplatzhalter 5"/>
          <p:cNvSpPr>
            <a:spLocks noGrp="1"/>
          </p:cNvSpPr>
          <p:nvPr>
            <p:ph sz="quarter" idx="38" hasCustomPrompt="1"/>
          </p:nvPr>
        </p:nvSpPr>
        <p:spPr>
          <a:xfrm>
            <a:off x="334964" y="4609181"/>
            <a:ext cx="3707998" cy="1606710"/>
          </a:xfrm>
          <a:solidFill>
            <a:schemeClr val="accent3">
              <a:alpha val="30000"/>
            </a:schemeClr>
          </a:solidFill>
          <a:ln>
            <a:solidFill>
              <a:schemeClr val="accent3"/>
            </a:solidFill>
          </a:ln>
        </p:spPr>
        <p:txBody>
          <a:bodyPr/>
          <a:lstStyle/>
          <a:p>
            <a:pPr lvl="0"/>
            <a:r>
              <a:rPr lang="de-DE"/>
              <a:t>Inhalt</a:t>
            </a:r>
          </a:p>
        </p:txBody>
      </p:sp>
      <p:sp>
        <p:nvSpPr>
          <p:cNvPr id="21" name="Inhaltsplatzhalter 5"/>
          <p:cNvSpPr>
            <a:spLocks noGrp="1"/>
          </p:cNvSpPr>
          <p:nvPr>
            <p:ph sz="quarter" idx="39" hasCustomPrompt="1"/>
          </p:nvPr>
        </p:nvSpPr>
        <p:spPr>
          <a:xfrm>
            <a:off x="4242000" y="4609181"/>
            <a:ext cx="3707998" cy="1606710"/>
          </a:xfrm>
          <a:solidFill>
            <a:schemeClr val="accent5">
              <a:alpha val="30000"/>
            </a:schemeClr>
          </a:solidFill>
          <a:ln>
            <a:solidFill>
              <a:schemeClr val="accent5"/>
            </a:solidFill>
          </a:ln>
        </p:spPr>
        <p:txBody>
          <a:bodyPr/>
          <a:lstStyle/>
          <a:p>
            <a:pPr lvl="0"/>
            <a:r>
              <a:rPr lang="de-DE" dirty="0"/>
              <a:t>Inhalt</a:t>
            </a:r>
          </a:p>
        </p:txBody>
      </p:sp>
      <p:sp>
        <p:nvSpPr>
          <p:cNvPr id="22" name="Inhaltsplatzhalter 5"/>
          <p:cNvSpPr>
            <a:spLocks noGrp="1"/>
          </p:cNvSpPr>
          <p:nvPr>
            <p:ph sz="quarter" idx="40" hasCustomPrompt="1"/>
          </p:nvPr>
        </p:nvSpPr>
        <p:spPr>
          <a:xfrm>
            <a:off x="8149040" y="4609181"/>
            <a:ext cx="3707998" cy="1606710"/>
          </a:xfrm>
          <a:solidFill>
            <a:schemeClr val="accent6">
              <a:alpha val="30000"/>
            </a:schemeClr>
          </a:solidFill>
          <a:ln>
            <a:solidFill>
              <a:schemeClr val="accent6"/>
            </a:solidFill>
          </a:ln>
        </p:spPr>
        <p:txBody>
          <a:bodyPr/>
          <a:lstStyle/>
          <a:p>
            <a:pPr lvl="0"/>
            <a:r>
              <a:rPr lang="de-DE" dirty="0"/>
              <a:t>Inhalt</a:t>
            </a:r>
          </a:p>
        </p:txBody>
      </p:sp>
    </p:spTree>
    <p:extLst>
      <p:ext uri="{BB962C8B-B14F-4D97-AF65-F5344CB8AC3E}">
        <p14:creationId xmlns:p14="http://schemas.microsoft.com/office/powerpoint/2010/main" val="22748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348129" y="2402964"/>
            <a:ext cx="3556001" cy="3117518"/>
          </a:xfrm>
        </p:spPr>
        <p:txBody>
          <a:bodyPr/>
          <a:lstStyle/>
          <a:p>
            <a:endParaRPr lang="en-US"/>
          </a:p>
        </p:txBody>
      </p:sp>
      <p:sp>
        <p:nvSpPr>
          <p:cNvPr id="17" name="Text Placeholder 12"/>
          <p:cNvSpPr>
            <a:spLocks noGrp="1"/>
          </p:cNvSpPr>
          <p:nvPr>
            <p:ph type="body" sz="quarter" idx="15" hasCustomPrompt="1"/>
          </p:nvPr>
        </p:nvSpPr>
        <p:spPr>
          <a:xfrm>
            <a:off x="348129" y="1851645"/>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02964"/>
            <a:ext cx="3556001" cy="3117518"/>
          </a:xfrm>
        </p:spPr>
        <p:txBody>
          <a:bodyPr/>
          <a:lstStyle/>
          <a:p>
            <a:endParaRPr lang="en-US"/>
          </a:p>
        </p:txBody>
      </p:sp>
      <p:sp>
        <p:nvSpPr>
          <p:cNvPr id="28" name="Text Placeholder 12"/>
          <p:cNvSpPr>
            <a:spLocks noGrp="1"/>
          </p:cNvSpPr>
          <p:nvPr>
            <p:ph type="body" sz="quarter" idx="18" hasCustomPrompt="1"/>
          </p:nvPr>
        </p:nvSpPr>
        <p:spPr>
          <a:xfrm>
            <a:off x="4318000" y="1851645"/>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301317" y="2402964"/>
            <a:ext cx="3556001" cy="3117518"/>
          </a:xfrm>
        </p:spPr>
        <p:txBody>
          <a:bodyPr/>
          <a:lstStyle/>
          <a:p>
            <a:endParaRPr lang="en-US"/>
          </a:p>
        </p:txBody>
      </p:sp>
      <p:sp>
        <p:nvSpPr>
          <p:cNvPr id="31" name="Text Placeholder 12"/>
          <p:cNvSpPr>
            <a:spLocks noGrp="1"/>
          </p:cNvSpPr>
          <p:nvPr>
            <p:ph type="body" sz="quarter" idx="21" hasCustomPrompt="1"/>
          </p:nvPr>
        </p:nvSpPr>
        <p:spPr>
          <a:xfrm>
            <a:off x="8301317" y="1851645"/>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491128" y="3749357"/>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49357"/>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444316" y="3749357"/>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5"/>
          </p:nvPr>
        </p:nvSpPr>
        <p:spPr/>
        <p:txBody>
          <a:bodyPr/>
          <a:lstStyle/>
          <a:p>
            <a:endParaRPr lang="de-DE"/>
          </a:p>
        </p:txBody>
      </p:sp>
      <p:sp>
        <p:nvSpPr>
          <p:cNvPr id="4" name="Foliennummernplatzhalter 3"/>
          <p:cNvSpPr>
            <a:spLocks noGrp="1"/>
          </p:cNvSpPr>
          <p:nvPr>
            <p:ph type="sldNum" sz="quarter" idx="26"/>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978716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673705" y="1865275"/>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47" name="Text Placeholder 2"/>
          <p:cNvSpPr>
            <a:spLocks noGrp="1"/>
          </p:cNvSpPr>
          <p:nvPr>
            <p:ph type="body" idx="19"/>
          </p:nvPr>
        </p:nvSpPr>
        <p:spPr>
          <a:xfrm>
            <a:off x="6096000" y="2788770"/>
            <a:ext cx="5747871"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096000" y="1849752"/>
            <a:ext cx="5747871"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dirty="0"/>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4"/>
          </p:nvPr>
        </p:nvSpPr>
        <p:spPr/>
        <p:txBody>
          <a:bodyPr/>
          <a:lstStyle/>
          <a:p>
            <a:endParaRPr lang="de-DE"/>
          </a:p>
        </p:txBody>
      </p:sp>
      <p:sp>
        <p:nvSpPr>
          <p:cNvPr id="4" name="Foliennummernplatzhalter 3"/>
          <p:cNvSpPr>
            <a:spLocks noGrp="1"/>
          </p:cNvSpPr>
          <p:nvPr>
            <p:ph type="sldNum" sz="quarter" idx="25"/>
          </p:nvPr>
        </p:nvSpPr>
        <p:spPr/>
        <p:txBody>
          <a:bodyPr/>
          <a:lstStyle/>
          <a:p>
            <a:fld id="{44EA10E1-56AB-0944-8D9A-7AFC910C18EC}" type="slidenum">
              <a:rPr lang="de-DE" smtClean="0"/>
              <a:pPr/>
              <a:t>‹Nr.›</a:t>
            </a:fld>
            <a:endParaRPr lang="de-DE"/>
          </a:p>
        </p:txBody>
      </p:sp>
      <p:sp>
        <p:nvSpPr>
          <p:cNvPr id="24" name="Inhaltsplatzhalter 5"/>
          <p:cNvSpPr>
            <a:spLocks noGrp="1"/>
          </p:cNvSpPr>
          <p:nvPr>
            <p:ph sz="quarter" idx="35" hasCustomPrompt="1"/>
          </p:nvPr>
        </p:nvSpPr>
        <p:spPr>
          <a:xfrm>
            <a:off x="910907" y="2112021"/>
            <a:ext cx="4581144" cy="2589207"/>
          </a:xfrm>
          <a:noFill/>
        </p:spPr>
        <p:txBody>
          <a:bodyPr/>
          <a:lstStyle/>
          <a:p>
            <a:pPr lvl="0"/>
            <a:r>
              <a:rPr lang="de-DE"/>
              <a:t>Inhalt</a:t>
            </a:r>
          </a:p>
        </p:txBody>
      </p:sp>
    </p:spTree>
    <p:extLst>
      <p:ext uri="{BB962C8B-B14F-4D97-AF65-F5344CB8AC3E}">
        <p14:creationId xmlns:p14="http://schemas.microsoft.com/office/powerpoint/2010/main" val="1961978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27" name="Freeform 26"/>
          <p:cNvSpPr/>
          <p:nvPr/>
        </p:nvSpPr>
        <p:spPr>
          <a:xfrm>
            <a:off x="2033681"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34457" y="1601193"/>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8"/>
          </p:nvPr>
        </p:nvSpPr>
        <p:spPr/>
        <p:txBody>
          <a:bodyPr/>
          <a:lstStyle/>
          <a:p>
            <a:endParaRPr lang="de-DE"/>
          </a:p>
        </p:txBody>
      </p:sp>
      <p:sp>
        <p:nvSpPr>
          <p:cNvPr id="4" name="Foliennummernplatzhalter 3"/>
          <p:cNvSpPr>
            <a:spLocks noGrp="1"/>
          </p:cNvSpPr>
          <p:nvPr>
            <p:ph type="sldNum" sz="quarter" idx="29"/>
          </p:nvPr>
        </p:nvSpPr>
        <p:spPr/>
        <p:txBody>
          <a:bodyPr/>
          <a:lstStyle/>
          <a:p>
            <a:fld id="{44EA10E1-56AB-0944-8D9A-7AFC910C18EC}" type="slidenum">
              <a:rPr lang="de-DE" smtClean="0"/>
              <a:pPr/>
              <a:t>‹Nr.›</a:t>
            </a:fld>
            <a:endParaRPr lang="de-DE"/>
          </a:p>
        </p:txBody>
      </p:sp>
      <p:sp>
        <p:nvSpPr>
          <p:cNvPr id="18" name="Inhaltsplatzhalter 5"/>
          <p:cNvSpPr>
            <a:spLocks noGrp="1"/>
          </p:cNvSpPr>
          <p:nvPr>
            <p:ph sz="quarter" idx="35" hasCustomPrompt="1"/>
          </p:nvPr>
        </p:nvSpPr>
        <p:spPr>
          <a:xfrm>
            <a:off x="2523207" y="2266800"/>
            <a:ext cx="2294627" cy="2013209"/>
          </a:xfrm>
          <a:noFill/>
        </p:spPr>
        <p:txBody>
          <a:bodyPr/>
          <a:lstStyle/>
          <a:p>
            <a:pPr lvl="0"/>
            <a:r>
              <a:rPr lang="de-DE"/>
              <a:t>Inhalt</a:t>
            </a:r>
          </a:p>
        </p:txBody>
      </p:sp>
      <p:sp>
        <p:nvSpPr>
          <p:cNvPr id="20" name="Inhaltsplatzhalter 5"/>
          <p:cNvSpPr>
            <a:spLocks noGrp="1"/>
          </p:cNvSpPr>
          <p:nvPr>
            <p:ph sz="quarter" idx="36" hasCustomPrompt="1"/>
          </p:nvPr>
        </p:nvSpPr>
        <p:spPr>
          <a:xfrm>
            <a:off x="4938719" y="3356970"/>
            <a:ext cx="2294627" cy="2013209"/>
          </a:xfrm>
          <a:noFill/>
        </p:spPr>
        <p:txBody>
          <a:bodyPr/>
          <a:lstStyle/>
          <a:p>
            <a:pPr lvl="0"/>
            <a:r>
              <a:rPr lang="de-DE"/>
              <a:t>Inhalt</a:t>
            </a:r>
          </a:p>
        </p:txBody>
      </p:sp>
      <p:sp>
        <p:nvSpPr>
          <p:cNvPr id="22" name="Inhaltsplatzhalter 5"/>
          <p:cNvSpPr>
            <a:spLocks noGrp="1"/>
          </p:cNvSpPr>
          <p:nvPr>
            <p:ph sz="quarter" idx="37" hasCustomPrompt="1"/>
          </p:nvPr>
        </p:nvSpPr>
        <p:spPr>
          <a:xfrm>
            <a:off x="7372181" y="2267474"/>
            <a:ext cx="2294627" cy="2013209"/>
          </a:xfrm>
          <a:noFill/>
        </p:spPr>
        <p:txBody>
          <a:bodyPr/>
          <a:lstStyle/>
          <a:p>
            <a:pPr lvl="0"/>
            <a:r>
              <a:rPr lang="de-DE"/>
              <a:t>Inhalt</a:t>
            </a:r>
          </a:p>
        </p:txBody>
      </p:sp>
    </p:spTree>
    <p:extLst>
      <p:ext uri="{BB962C8B-B14F-4D97-AF65-F5344CB8AC3E}">
        <p14:creationId xmlns:p14="http://schemas.microsoft.com/office/powerpoint/2010/main" val="3037037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33681" y="1601193"/>
            <a:ext cx="8124638" cy="4369619"/>
            <a:chOff x="2033681" y="1601193"/>
            <a:chExt cx="8124638" cy="4369619"/>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33681"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34457" y="1601193"/>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dirty="0"/>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8" name="Titel 7"/>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8"/>
          </p:nvPr>
        </p:nvSpPr>
        <p:spPr/>
        <p:txBody>
          <a:bodyPr/>
          <a:lstStyle/>
          <a:p>
            <a:endParaRPr lang="de-DE"/>
          </a:p>
        </p:txBody>
      </p:sp>
      <p:sp>
        <p:nvSpPr>
          <p:cNvPr id="4" name="Foliennummernplatzhalter 3"/>
          <p:cNvSpPr>
            <a:spLocks noGrp="1"/>
          </p:cNvSpPr>
          <p:nvPr>
            <p:ph type="sldNum" sz="quarter" idx="29"/>
          </p:nvPr>
        </p:nvSpPr>
        <p:spPr/>
        <p:txBody>
          <a:bodyPr/>
          <a:lstStyle/>
          <a:p>
            <a:fld id="{44EA10E1-56AB-0944-8D9A-7AFC910C18EC}" type="slidenum">
              <a:rPr lang="de-DE" smtClean="0"/>
              <a:pPr/>
              <a:t>‹Nr.›</a:t>
            </a:fld>
            <a:endParaRPr lang="de-DE"/>
          </a:p>
        </p:txBody>
      </p:sp>
      <p:sp>
        <p:nvSpPr>
          <p:cNvPr id="18" name="Inhaltsplatzhalter 5"/>
          <p:cNvSpPr>
            <a:spLocks noGrp="1"/>
          </p:cNvSpPr>
          <p:nvPr>
            <p:ph sz="quarter" idx="35" hasCustomPrompt="1"/>
          </p:nvPr>
        </p:nvSpPr>
        <p:spPr>
          <a:xfrm>
            <a:off x="2523207" y="2266800"/>
            <a:ext cx="2294627" cy="2013209"/>
          </a:xfrm>
          <a:noFill/>
        </p:spPr>
        <p:txBody>
          <a:bodyPr/>
          <a:lstStyle/>
          <a:p>
            <a:pPr lvl="0"/>
            <a:r>
              <a:rPr lang="de-DE"/>
              <a:t>Inhalt</a:t>
            </a:r>
          </a:p>
        </p:txBody>
      </p:sp>
      <p:sp>
        <p:nvSpPr>
          <p:cNvPr id="19" name="Inhaltsplatzhalter 5"/>
          <p:cNvSpPr>
            <a:spLocks noGrp="1"/>
          </p:cNvSpPr>
          <p:nvPr>
            <p:ph sz="quarter" idx="36" hasCustomPrompt="1"/>
          </p:nvPr>
        </p:nvSpPr>
        <p:spPr>
          <a:xfrm>
            <a:off x="4938719" y="3356970"/>
            <a:ext cx="2294627" cy="2013209"/>
          </a:xfrm>
          <a:noFill/>
        </p:spPr>
        <p:txBody>
          <a:bodyPr/>
          <a:lstStyle/>
          <a:p>
            <a:pPr lvl="0"/>
            <a:r>
              <a:rPr lang="de-DE"/>
              <a:t>Inhalt</a:t>
            </a:r>
          </a:p>
        </p:txBody>
      </p:sp>
      <p:sp>
        <p:nvSpPr>
          <p:cNvPr id="20" name="Inhaltsplatzhalter 5"/>
          <p:cNvSpPr>
            <a:spLocks noGrp="1"/>
          </p:cNvSpPr>
          <p:nvPr>
            <p:ph sz="quarter" idx="37" hasCustomPrompt="1"/>
          </p:nvPr>
        </p:nvSpPr>
        <p:spPr>
          <a:xfrm>
            <a:off x="7372181" y="2267474"/>
            <a:ext cx="2294627" cy="2013209"/>
          </a:xfrm>
          <a:noFill/>
        </p:spPr>
        <p:txBody>
          <a:bodyPr/>
          <a:lstStyle/>
          <a:p>
            <a:pPr lvl="0"/>
            <a:r>
              <a:rPr lang="de-DE"/>
              <a:t>Inhalt</a:t>
            </a:r>
          </a:p>
        </p:txBody>
      </p:sp>
    </p:spTree>
    <p:extLst>
      <p:ext uri="{BB962C8B-B14F-4D97-AF65-F5344CB8AC3E}">
        <p14:creationId xmlns:p14="http://schemas.microsoft.com/office/powerpoint/2010/main" val="3110242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1"/>
          </p:nvPr>
        </p:nvSpPr>
        <p:spPr/>
        <p:txBody>
          <a:bodyPr/>
          <a:lstStyle/>
          <a:p>
            <a:endParaRPr lang="de-DE"/>
          </a:p>
        </p:txBody>
      </p:sp>
      <p:sp>
        <p:nvSpPr>
          <p:cNvPr id="4" name="Foliennummernplatzhalter 3"/>
          <p:cNvSpPr>
            <a:spLocks noGrp="1"/>
          </p:cNvSpPr>
          <p:nvPr>
            <p:ph type="sldNum" sz="quarter" idx="32"/>
          </p:nvPr>
        </p:nvSpPr>
        <p:spPr/>
        <p:txBody>
          <a:bodyPr/>
          <a:lstStyle/>
          <a:p>
            <a:fld id="{44EA10E1-56AB-0944-8D9A-7AFC910C18EC}" type="slidenum">
              <a:rPr lang="de-DE" smtClean="0"/>
              <a:pPr/>
              <a:t>‹Nr.›</a:t>
            </a:fld>
            <a:endParaRPr lang="de-DE"/>
          </a:p>
        </p:txBody>
      </p:sp>
      <p:sp>
        <p:nvSpPr>
          <p:cNvPr id="22" name="Inhaltsplatzhalter 5"/>
          <p:cNvSpPr>
            <a:spLocks noGrp="1"/>
          </p:cNvSpPr>
          <p:nvPr>
            <p:ph sz="quarter" idx="35" hasCustomPrompt="1"/>
          </p:nvPr>
        </p:nvSpPr>
        <p:spPr>
          <a:xfrm>
            <a:off x="1300832" y="2266800"/>
            <a:ext cx="2294627" cy="2013209"/>
          </a:xfrm>
          <a:noFill/>
        </p:spPr>
        <p:txBody>
          <a:bodyPr/>
          <a:lstStyle/>
          <a:p>
            <a:pPr lvl="0"/>
            <a:r>
              <a:rPr lang="de-DE"/>
              <a:t>Inhalt</a:t>
            </a:r>
          </a:p>
        </p:txBody>
      </p:sp>
      <p:sp>
        <p:nvSpPr>
          <p:cNvPr id="24" name="Inhaltsplatzhalter 5"/>
          <p:cNvSpPr>
            <a:spLocks noGrp="1"/>
          </p:cNvSpPr>
          <p:nvPr>
            <p:ph sz="quarter" idx="36" hasCustomPrompt="1"/>
          </p:nvPr>
        </p:nvSpPr>
        <p:spPr>
          <a:xfrm>
            <a:off x="6144213" y="2266800"/>
            <a:ext cx="2294627" cy="2013209"/>
          </a:xfrm>
          <a:noFill/>
        </p:spPr>
        <p:txBody>
          <a:bodyPr/>
          <a:lstStyle/>
          <a:p>
            <a:pPr lvl="0"/>
            <a:r>
              <a:rPr lang="de-DE"/>
              <a:t>Inhalt</a:t>
            </a:r>
          </a:p>
        </p:txBody>
      </p:sp>
      <p:sp>
        <p:nvSpPr>
          <p:cNvPr id="33" name="Inhaltsplatzhalter 5"/>
          <p:cNvSpPr>
            <a:spLocks noGrp="1"/>
          </p:cNvSpPr>
          <p:nvPr>
            <p:ph sz="quarter" idx="37" hasCustomPrompt="1"/>
          </p:nvPr>
        </p:nvSpPr>
        <p:spPr>
          <a:xfrm>
            <a:off x="3723945" y="3373047"/>
            <a:ext cx="2294627" cy="2013209"/>
          </a:xfrm>
          <a:noFill/>
        </p:spPr>
        <p:txBody>
          <a:bodyPr/>
          <a:lstStyle/>
          <a:p>
            <a:pPr lvl="0"/>
            <a:r>
              <a:rPr lang="de-DE"/>
              <a:t>Inhalt</a:t>
            </a:r>
          </a:p>
        </p:txBody>
      </p:sp>
      <p:sp>
        <p:nvSpPr>
          <p:cNvPr id="35" name="Inhaltsplatzhalter 5"/>
          <p:cNvSpPr>
            <a:spLocks noGrp="1"/>
          </p:cNvSpPr>
          <p:nvPr>
            <p:ph sz="quarter" idx="38" hasCustomPrompt="1"/>
          </p:nvPr>
        </p:nvSpPr>
        <p:spPr>
          <a:xfrm>
            <a:off x="8591254" y="3382856"/>
            <a:ext cx="2294627" cy="2013209"/>
          </a:xfrm>
          <a:noFill/>
        </p:spPr>
        <p:txBody>
          <a:bodyPr/>
          <a:lstStyle/>
          <a:p>
            <a:pPr lvl="0"/>
            <a:r>
              <a:rPr lang="de-DE"/>
              <a:t>Inhalt</a:t>
            </a:r>
          </a:p>
        </p:txBody>
      </p:sp>
    </p:spTree>
    <p:extLst>
      <p:ext uri="{BB962C8B-B14F-4D97-AF65-F5344CB8AC3E}">
        <p14:creationId xmlns:p14="http://schemas.microsoft.com/office/powerpoint/2010/main" val="27602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334964" y="1844674"/>
            <a:ext cx="5541402" cy="4149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p:cNvSpPr>
            <a:spLocks noGrp="1"/>
          </p:cNvSpPr>
          <p:nvPr>
            <p:ph sz="half" idx="2"/>
          </p:nvPr>
        </p:nvSpPr>
        <p:spPr>
          <a:xfrm>
            <a:off x="6306670" y="1844674"/>
            <a:ext cx="5550367" cy="41498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0"/>
          </p:nvPr>
        </p:nvSpPr>
        <p:spPr/>
        <p:txBody>
          <a:bodyPr/>
          <a:lstStyle/>
          <a:p>
            <a:endParaRPr lang="de-DE"/>
          </a:p>
        </p:txBody>
      </p:sp>
      <p:sp>
        <p:nvSpPr>
          <p:cNvPr id="4" name="Foliennummernplatzhalter 3"/>
          <p:cNvSpPr>
            <a:spLocks noGrp="1"/>
          </p:cNvSpPr>
          <p:nvPr>
            <p:ph type="sldNum" sz="quarter" idx="1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613398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6" name="Text Placeholder 5"/>
          <p:cNvSpPr>
            <a:spLocks noGrp="1"/>
          </p:cNvSpPr>
          <p:nvPr userDrawn="1">
            <p:ph type="body" sz="quarter" idx="25"/>
          </p:nvPr>
        </p:nvSpPr>
        <p:spPr>
          <a:xfrm>
            <a:off x="334964" y="2261894"/>
            <a:ext cx="5761036" cy="1704988"/>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5"/>
          <p:cNvSpPr>
            <a:spLocks noGrp="1"/>
          </p:cNvSpPr>
          <p:nvPr>
            <p:ph type="body" sz="quarter" idx="26"/>
          </p:nvPr>
        </p:nvSpPr>
        <p:spPr>
          <a:xfrm>
            <a:off x="334964" y="4546881"/>
            <a:ext cx="5761036" cy="1618970"/>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5"/>
          <p:cNvSpPr>
            <a:spLocks noGrp="1"/>
          </p:cNvSpPr>
          <p:nvPr userDrawn="1">
            <p:ph type="body" sz="quarter" idx="27"/>
          </p:nvPr>
        </p:nvSpPr>
        <p:spPr>
          <a:xfrm>
            <a:off x="6096000" y="2261894"/>
            <a:ext cx="5761038" cy="1704988"/>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5"/>
          <p:cNvSpPr>
            <a:spLocks noGrp="1"/>
          </p:cNvSpPr>
          <p:nvPr userDrawn="1">
            <p:ph type="body" sz="quarter" idx="28"/>
          </p:nvPr>
        </p:nvSpPr>
        <p:spPr>
          <a:xfrm>
            <a:off x="6096000" y="4546881"/>
            <a:ext cx="5761038" cy="1618970"/>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334964" y="4144254"/>
            <a:ext cx="5761037"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5999" y="4144254"/>
            <a:ext cx="5761039"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334964" y="1850124"/>
            <a:ext cx="5761037"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850124"/>
            <a:ext cx="5761038" cy="420914"/>
          </a:xfrm>
          <a:solidFill>
            <a:schemeClr val="accent2"/>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9"/>
          </p:nvPr>
        </p:nvSpPr>
        <p:spPr/>
        <p:txBody>
          <a:bodyPr/>
          <a:lstStyle/>
          <a:p>
            <a:endParaRPr lang="de-DE"/>
          </a:p>
        </p:txBody>
      </p:sp>
      <p:sp>
        <p:nvSpPr>
          <p:cNvPr id="4" name="Foliennummernplatzhalter 3"/>
          <p:cNvSpPr>
            <a:spLocks noGrp="1"/>
          </p:cNvSpPr>
          <p:nvPr>
            <p:ph type="sldNum" sz="quarter" idx="3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663651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25" name="Rectangle 24"/>
          <p:cNvSpPr/>
          <p:nvPr/>
        </p:nvSpPr>
        <p:spPr>
          <a:xfrm>
            <a:off x="348129" y="1864955"/>
            <a:ext cx="5613401" cy="197060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8129" y="4198579"/>
            <a:ext cx="5613401" cy="197970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43917" y="1864955"/>
            <a:ext cx="5613401" cy="198000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3917" y="4198579"/>
            <a:ext cx="5613401" cy="197970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64058" y="2463975"/>
            <a:ext cx="1980000"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34" name="Text Placeholder 12"/>
          <p:cNvSpPr>
            <a:spLocks noGrp="1"/>
          </p:cNvSpPr>
          <p:nvPr userDrawn="1">
            <p:ph type="body" sz="quarter" idx="22" hasCustomPrompt="1"/>
          </p:nvPr>
        </p:nvSpPr>
        <p:spPr>
          <a:xfrm rot="16200000">
            <a:off x="-250891" y="4797308"/>
            <a:ext cx="1980000" cy="781960"/>
          </a:xfrm>
          <a:solidFill>
            <a:schemeClr val="accent2"/>
          </a:solidFill>
          <a:ln>
            <a:solidFill>
              <a:schemeClr val="accent3"/>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644897" y="2463976"/>
            <a:ext cx="1980000"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644897" y="4797308"/>
            <a:ext cx="1980000"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cxnSp>
        <p:nvCxnSpPr>
          <p:cNvPr id="6" name="Straight Connector 5"/>
          <p:cNvCxnSpPr/>
          <p:nvPr userDrawn="1"/>
        </p:nvCxnSpPr>
        <p:spPr>
          <a:xfrm>
            <a:off x="348129" y="185556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130090" y="4198579"/>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6" name="Text Placeholder 5"/>
          <p:cNvSpPr>
            <a:spLocks noGrp="1"/>
          </p:cNvSpPr>
          <p:nvPr>
            <p:ph type="body" sz="quarter" idx="28"/>
          </p:nvPr>
        </p:nvSpPr>
        <p:spPr>
          <a:xfrm>
            <a:off x="7025878" y="4198579"/>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130090" y="1855563"/>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7025878" y="1855563"/>
            <a:ext cx="4831440" cy="1980000"/>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el 8"/>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9"/>
          </p:nvPr>
        </p:nvSpPr>
        <p:spPr/>
        <p:txBody>
          <a:bodyPr/>
          <a:lstStyle/>
          <a:p>
            <a:endParaRPr lang="de-DE"/>
          </a:p>
        </p:txBody>
      </p:sp>
      <p:sp>
        <p:nvSpPr>
          <p:cNvPr id="3" name="Foliennummernplatzhalter 2"/>
          <p:cNvSpPr>
            <a:spLocks noGrp="1"/>
          </p:cNvSpPr>
          <p:nvPr>
            <p:ph type="sldNum" sz="quarter" idx="3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72111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25" name="Rectangle 24"/>
          <p:cNvSpPr/>
          <p:nvPr/>
        </p:nvSpPr>
        <p:spPr>
          <a:xfrm>
            <a:off x="334963" y="1723652"/>
            <a:ext cx="5761036"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34963" y="4032491"/>
            <a:ext cx="5761036"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723652"/>
            <a:ext cx="5465765"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4032491"/>
            <a:ext cx="5465765"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435199" y="2513277"/>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34" name="Text Placeholder 12"/>
          <p:cNvSpPr>
            <a:spLocks noGrp="1"/>
          </p:cNvSpPr>
          <p:nvPr userDrawn="1">
            <p:ph type="body" sz="quarter" idx="22" hasCustomPrompt="1"/>
          </p:nvPr>
        </p:nvSpPr>
        <p:spPr>
          <a:xfrm rot="16200000">
            <a:off x="-435199" y="4802653"/>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302209" y="2493817"/>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302209" y="4802654"/>
            <a:ext cx="2322285" cy="781960"/>
          </a:xfrm>
          <a:solidFill>
            <a:schemeClr val="accent5"/>
          </a:solidFill>
          <a:ln>
            <a:noFill/>
          </a:ln>
        </p:spPr>
        <p:txBody>
          <a:bodyPr vert="horz" wrap="square" lIns="91440" tIns="45720" rIns="9144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8" name="Text Placeholder 5"/>
          <p:cNvSpPr>
            <a:spLocks noGrp="1"/>
          </p:cNvSpPr>
          <p:nvPr>
            <p:ph type="body" sz="quarter" idx="27"/>
          </p:nvPr>
        </p:nvSpPr>
        <p:spPr>
          <a:xfrm>
            <a:off x="1116924" y="1762125"/>
            <a:ext cx="4025897"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5"/>
          <p:cNvSpPr>
            <a:spLocks noGrp="1"/>
          </p:cNvSpPr>
          <p:nvPr>
            <p:ph type="body" sz="quarter" idx="28"/>
          </p:nvPr>
        </p:nvSpPr>
        <p:spPr>
          <a:xfrm>
            <a:off x="1116924" y="4051727"/>
            <a:ext cx="4025897"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7035613" y="1742663"/>
            <a:ext cx="4026578"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7035613" y="4051727"/>
            <a:ext cx="4026578" cy="2303049"/>
          </a:xfrm>
        </p:spPr>
        <p:txBody>
          <a:bodyPr tIns="182880" rIns="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26" hasCustomPrompt="1"/>
          </p:nvPr>
        </p:nvSpPr>
        <p:spPr>
          <a:xfrm>
            <a:off x="5292561" y="3231324"/>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Strategy</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1"/>
          </p:nvPr>
        </p:nvSpPr>
        <p:spPr/>
        <p:txBody>
          <a:bodyPr/>
          <a:lstStyle/>
          <a:p>
            <a:endParaRPr lang="de-DE"/>
          </a:p>
        </p:txBody>
      </p:sp>
      <p:sp>
        <p:nvSpPr>
          <p:cNvPr id="4" name="Foliennummernplatzhalter 3"/>
          <p:cNvSpPr>
            <a:spLocks noGrp="1"/>
          </p:cNvSpPr>
          <p:nvPr>
            <p:ph type="sldNum" sz="quarter" idx="32"/>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525743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262158" y="2688122"/>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25" name="Rectangle 24"/>
          <p:cNvSpPr/>
          <p:nvPr/>
        </p:nvSpPr>
        <p:spPr>
          <a:xfrm>
            <a:off x="1130089" y="2003096"/>
            <a:ext cx="5383785"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30089" y="4080659"/>
            <a:ext cx="5383785"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513874" y="2003096"/>
            <a:ext cx="5343164"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13874" y="4080659"/>
            <a:ext cx="5343164"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2"/>
          <p:cNvSpPr>
            <a:spLocks noGrp="1"/>
          </p:cNvSpPr>
          <p:nvPr userDrawn="1">
            <p:ph type="body" sz="quarter" idx="22" hasCustomPrompt="1"/>
          </p:nvPr>
        </p:nvSpPr>
        <p:spPr>
          <a:xfrm rot="16200000">
            <a:off x="-299673" y="4728458"/>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130090" y="1573305"/>
            <a:ext cx="5383784" cy="504529"/>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000" b="1" cap="all" baseline="0">
                <a:solidFill>
                  <a:schemeClr val="bg1"/>
                </a:solidFill>
              </a:defRPr>
            </a:lvl1pPr>
          </a:lstStyle>
          <a:p>
            <a:pPr marL="0" lvl="0" indent="0"/>
            <a:r>
              <a:rPr lang="en-US" dirty="0"/>
              <a:t>Insert some title here</a:t>
            </a:r>
          </a:p>
        </p:txBody>
      </p:sp>
      <p:sp>
        <p:nvSpPr>
          <p:cNvPr id="32" name="Text Placeholder 12"/>
          <p:cNvSpPr>
            <a:spLocks noGrp="1"/>
          </p:cNvSpPr>
          <p:nvPr userDrawn="1">
            <p:ph type="body" sz="quarter" idx="32" hasCustomPrompt="1"/>
          </p:nvPr>
        </p:nvSpPr>
        <p:spPr>
          <a:xfrm>
            <a:off x="6513874" y="1573305"/>
            <a:ext cx="5343164" cy="504530"/>
          </a:xfrm>
          <a:prstGeom prst="snip1Rect">
            <a:avLst/>
          </a:prstGeom>
          <a:solidFill>
            <a:schemeClr val="accent5"/>
          </a:solidFill>
          <a:ln>
            <a:solidFill>
              <a:schemeClr val="accent3"/>
            </a:solidFill>
          </a:ln>
        </p:spPr>
        <p:txBody>
          <a:bodyPr vert="horz" wrap="square" lIns="0" tIns="0" rIns="0" bIns="0" rtlCol="0" anchor="ctr">
            <a:noAutofit/>
          </a:bodyPr>
          <a:lstStyle>
            <a:lvl1pPr marL="228600" indent="-228600" algn="ctr">
              <a:buNone/>
              <a:defRPr lang="en-US" sz="2000" b="1" cap="all" baseline="0">
                <a:solidFill>
                  <a:schemeClr val="bg1"/>
                </a:solidFill>
              </a:defRPr>
            </a:lvl1pPr>
          </a:lstStyle>
          <a:p>
            <a:pPr marL="0" lvl="0" indent="0"/>
            <a:r>
              <a:rPr lang="en-US"/>
              <a:t>Insert some title here</a:t>
            </a:r>
          </a:p>
        </p:txBody>
      </p:sp>
      <p:sp>
        <p:nvSpPr>
          <p:cNvPr id="52" name="Text Placeholder 5"/>
          <p:cNvSpPr>
            <a:spLocks noGrp="1"/>
          </p:cNvSpPr>
          <p:nvPr>
            <p:ph type="body" sz="quarter" idx="28"/>
          </p:nvPr>
        </p:nvSpPr>
        <p:spPr>
          <a:xfrm>
            <a:off x="1130090" y="4099669"/>
            <a:ext cx="5222420" cy="205855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513874" y="2096844"/>
            <a:ext cx="5222420" cy="198381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513874" y="4099669"/>
            <a:ext cx="5222420" cy="205855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130090" y="2096844"/>
            <a:ext cx="5222420" cy="1983812"/>
          </a:xfrm>
        </p:spPr>
        <p:txBody>
          <a:bodyPr tIns="182880" rIns="182880">
            <a:normAutofit/>
          </a:bodyPr>
          <a:lstStyle>
            <a:lvl1pPr>
              <a:defRPr sz="1800">
                <a:solidFill>
                  <a:schemeClr val="bg2">
                    <a:lumMod val="75000"/>
                  </a:schemeClr>
                </a:solidFill>
              </a:defRPr>
            </a:lvl1pPr>
            <a:lvl2pPr>
              <a:defRPr sz="1800">
                <a:solidFill>
                  <a:schemeClr val="bg2">
                    <a:lumMod val="75000"/>
                  </a:schemeClr>
                </a:solidFill>
              </a:defRPr>
            </a:lvl2pPr>
            <a:lvl3pPr>
              <a:defRPr sz="18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a:p>
        </p:txBody>
      </p:sp>
      <p:sp>
        <p:nvSpPr>
          <p:cNvPr id="4" name="Foliennummernplatzhalter 3"/>
          <p:cNvSpPr>
            <a:spLocks noGrp="1"/>
          </p:cNvSpPr>
          <p:nvPr>
            <p:ph type="sldNum" sz="quarter" idx="35"/>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597981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a:off x="1581543" y="3693551"/>
                <a:ext cx="2266926" cy="226692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50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2">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5">
                <a:lumMod val="50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5">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15" name="TextBox 14"/>
          <p:cNvSpPr txBox="1"/>
          <p:nvPr userDrawn="1"/>
        </p:nvSpPr>
        <p:spPr>
          <a:xfrm>
            <a:off x="5567073" y="3234004"/>
            <a:ext cx="447559" cy="646331"/>
          </a:xfrm>
          <a:prstGeom prst="rect">
            <a:avLst/>
          </a:prstGeom>
          <a:noFill/>
        </p:spPr>
        <p:txBody>
          <a:bodyPr wrap="none" rtlCol="0" anchor="ctr">
            <a:spAutoFit/>
          </a:bodyPr>
          <a:lstStyle/>
          <a:p>
            <a:pPr algn="ctr"/>
            <a:r>
              <a:rPr lang="en-US" sz="3600" b="1">
                <a:solidFill>
                  <a:schemeClr val="bg1"/>
                </a:solidFill>
              </a:rPr>
              <a:t>S</a:t>
            </a:r>
          </a:p>
        </p:txBody>
      </p:sp>
      <p:sp>
        <p:nvSpPr>
          <p:cNvPr id="57" name="TextBox 56"/>
          <p:cNvSpPr txBox="1"/>
          <p:nvPr userDrawn="1"/>
        </p:nvSpPr>
        <p:spPr>
          <a:xfrm>
            <a:off x="6150200" y="3234004"/>
            <a:ext cx="561372" cy="646331"/>
          </a:xfrm>
          <a:prstGeom prst="rect">
            <a:avLst/>
          </a:prstGeom>
          <a:noFill/>
        </p:spPr>
        <p:txBody>
          <a:bodyPr wrap="none" rtlCol="0" anchor="ctr">
            <a:spAutoFit/>
          </a:bodyPr>
          <a:lstStyle/>
          <a:p>
            <a:pPr algn="ctr"/>
            <a:r>
              <a:rPr lang="en-US" sz="3600" b="1">
                <a:solidFill>
                  <a:schemeClr val="bg1"/>
                </a:solidFill>
              </a:rPr>
              <a:t>W</a:t>
            </a:r>
          </a:p>
        </p:txBody>
      </p:sp>
      <p:sp>
        <p:nvSpPr>
          <p:cNvPr id="58" name="TextBox 57"/>
          <p:cNvSpPr txBox="1"/>
          <p:nvPr userDrawn="1"/>
        </p:nvSpPr>
        <p:spPr>
          <a:xfrm>
            <a:off x="5533211" y="3892735"/>
            <a:ext cx="476412" cy="646331"/>
          </a:xfrm>
          <a:prstGeom prst="rect">
            <a:avLst/>
          </a:prstGeom>
          <a:noFill/>
        </p:spPr>
        <p:txBody>
          <a:bodyPr wrap="none" rtlCol="0" anchor="ctr">
            <a:spAutoFit/>
          </a:bodyPr>
          <a:lstStyle/>
          <a:p>
            <a:pPr algn="ctr"/>
            <a:r>
              <a:rPr lang="en-US" sz="3600" b="1">
                <a:solidFill>
                  <a:schemeClr val="bg1"/>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chemeClr val="bg1"/>
                </a:solidFill>
              </a:rPr>
              <a:t>T</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7"/>
          </p:nvPr>
        </p:nvSpPr>
        <p:spPr/>
        <p:txBody>
          <a:bodyPr/>
          <a:lstStyle/>
          <a:p>
            <a:endParaRPr lang="de-DE"/>
          </a:p>
        </p:txBody>
      </p:sp>
      <p:sp>
        <p:nvSpPr>
          <p:cNvPr id="4" name="Foliennummernplatzhalter 3"/>
          <p:cNvSpPr>
            <a:spLocks noGrp="1"/>
          </p:cNvSpPr>
          <p:nvPr>
            <p:ph type="sldNum" sz="quarter" idx="18"/>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991846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solidFill>
                  <a:schemeClr val="tx2"/>
                </a:solidFill>
              </a:defRPr>
            </a:lvl1pPr>
          </a:lstStyle>
          <a:p>
            <a:pPr lvl="0"/>
            <a:r>
              <a:rPr lang="en-US" dirty="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chemeClr val="accent1">
                    <a:lumMod val="20000"/>
                    <a:lumOff val="80000"/>
                  </a:scheme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ardrop 40"/>
          <p:cNvSpPr/>
          <p:nvPr userDrawn="1"/>
        </p:nvSpPr>
        <p:spPr>
          <a:xfrm rot="16200000">
            <a:off x="10616948" y="5078225"/>
            <a:ext cx="1133784" cy="1133784"/>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Teardrop 41"/>
          <p:cNvSpPr/>
          <p:nvPr userDrawn="1"/>
        </p:nvSpPr>
        <p:spPr>
          <a:xfrm rot="10800000">
            <a:off x="10623242" y="3880335"/>
            <a:ext cx="1133784" cy="1133784"/>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Box 56"/>
          <p:cNvSpPr txBox="1"/>
          <p:nvPr userDrawn="1"/>
        </p:nvSpPr>
        <p:spPr>
          <a:xfrm>
            <a:off x="10570194" y="4699546"/>
            <a:ext cx="373820" cy="369332"/>
          </a:xfrm>
          <a:prstGeom prst="rect">
            <a:avLst/>
          </a:prstGeom>
          <a:noFill/>
        </p:spPr>
        <p:txBody>
          <a:bodyPr wrap="none" rtlCol="0" anchor="ctr">
            <a:spAutoFit/>
          </a:bodyPr>
          <a:lstStyle/>
          <a:p>
            <a:pPr algn="ctr"/>
            <a:r>
              <a:rPr lang="en-US" sz="1800" b="1">
                <a:solidFill>
                  <a:schemeClr val="bg1"/>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sz="1800" b="1">
                <a:solidFill>
                  <a:schemeClr val="bg1"/>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sz="1800" b="1">
                <a:solidFill>
                  <a:schemeClr val="bg1"/>
                </a:solidFill>
              </a:rPr>
              <a:t>T</a:t>
            </a:r>
          </a:p>
        </p:txBody>
      </p:sp>
      <p:sp>
        <p:nvSpPr>
          <p:cNvPr id="6" name="Text Placeholder 5"/>
          <p:cNvSpPr>
            <a:spLocks noGrp="1"/>
          </p:cNvSpPr>
          <p:nvPr userDrawn="1">
            <p:ph type="body" sz="quarter" idx="14"/>
          </p:nvPr>
        </p:nvSpPr>
        <p:spPr>
          <a:xfrm>
            <a:off x="334963" y="2573218"/>
            <a:ext cx="7818437" cy="359263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334963" y="1844675"/>
            <a:ext cx="7818437"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71188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038600" y="2610386"/>
            <a:ext cx="7818438" cy="3608856"/>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845267"/>
            <a:ext cx="7818438"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358779"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userDrawn="1"/>
        </p:nvSpPr>
        <p:spPr>
          <a:xfrm>
            <a:off x="352737"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userDrawn="1"/>
        </p:nvSpPr>
        <p:spPr>
          <a:xfrm rot="16200000">
            <a:off x="1563925" y="5088821"/>
            <a:ext cx="1132779" cy="113229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1179766" y="5029005"/>
            <a:ext cx="340158" cy="369332"/>
          </a:xfrm>
          <a:prstGeom prst="rect">
            <a:avLst/>
          </a:prstGeom>
          <a:noFill/>
        </p:spPr>
        <p:txBody>
          <a:bodyPr wrap="none" rtlCol="0" anchor="ctr">
            <a:spAutoFit/>
          </a:bodyPr>
          <a:lstStyle/>
          <a:p>
            <a:pPr algn="ctr"/>
            <a:r>
              <a:rPr lang="en-US" sz="1800" b="1">
                <a:solidFill>
                  <a:schemeClr val="bg1"/>
                </a:solidFill>
              </a:rPr>
              <a:t>O</a:t>
            </a:r>
          </a:p>
        </p:txBody>
      </p:sp>
      <p:sp>
        <p:nvSpPr>
          <p:cNvPr id="38" name="TextBox 37"/>
          <p:cNvSpPr txBox="1"/>
          <p:nvPr userDrawn="1"/>
        </p:nvSpPr>
        <p:spPr>
          <a:xfrm>
            <a:off x="1532239" y="5029005"/>
            <a:ext cx="298480" cy="369332"/>
          </a:xfrm>
          <a:prstGeom prst="rect">
            <a:avLst/>
          </a:prstGeom>
          <a:noFill/>
        </p:spPr>
        <p:txBody>
          <a:bodyPr wrap="none" rtlCol="0" anchor="ctr">
            <a:spAutoFit/>
          </a:bodyPr>
          <a:lstStyle/>
          <a:p>
            <a:pPr algn="ctr"/>
            <a:r>
              <a:rPr lang="en-US" sz="1800" b="1">
                <a:solidFill>
                  <a:schemeClr val="bg1"/>
                </a:solidFill>
              </a:rPr>
              <a:t>T</a:t>
            </a:r>
          </a:p>
        </p:txBody>
      </p:sp>
      <p:sp>
        <p:nvSpPr>
          <p:cNvPr id="40" name="TextBox 39"/>
          <p:cNvSpPr txBox="1"/>
          <p:nvPr userDrawn="1"/>
        </p:nvSpPr>
        <p:spPr>
          <a:xfrm>
            <a:off x="1191789" y="4707987"/>
            <a:ext cx="316112" cy="369332"/>
          </a:xfrm>
          <a:prstGeom prst="rect">
            <a:avLst/>
          </a:prstGeom>
          <a:noFill/>
        </p:spPr>
        <p:txBody>
          <a:bodyPr wrap="none" rtlCol="0" anchor="ctr">
            <a:spAutoFit/>
          </a:bodyPr>
          <a:lstStyle/>
          <a:p>
            <a:pPr algn="ctr"/>
            <a:r>
              <a:rPr lang="en-US" sz="1800" b="1">
                <a:solidFill>
                  <a:schemeClr val="bg1"/>
                </a:solidFill>
              </a:rPr>
              <a:t>S</a:t>
            </a:r>
          </a:p>
        </p:txBody>
      </p:sp>
      <p:sp>
        <p:nvSpPr>
          <p:cNvPr id="43" name="Teardrop 42"/>
          <p:cNvSpPr/>
          <p:nvPr userDrawn="1"/>
        </p:nvSpPr>
        <p:spPr>
          <a:xfrm rot="10800000">
            <a:off x="1562997" y="2755337"/>
            <a:ext cx="2266926" cy="226692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13"/>
          <p:cNvSpPr>
            <a:spLocks noGrp="1"/>
          </p:cNvSpPr>
          <p:nvPr>
            <p:ph type="body" sz="quarter" idx="20"/>
          </p:nvPr>
        </p:nvSpPr>
        <p:spPr>
          <a:xfrm>
            <a:off x="1725743" y="2926439"/>
            <a:ext cx="1920240" cy="1920240"/>
          </a:xfrm>
          <a:prstGeom prst="ellipse">
            <a:avLst/>
          </a:prstGeom>
          <a:solidFill>
            <a:schemeClr val="bg1">
              <a:lumMod val="95000"/>
            </a:schemeClr>
          </a:solidFill>
          <a:ln w="28575">
            <a:solidFill>
              <a:schemeClr val="accent2">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45" name="TextBox 44"/>
          <p:cNvSpPr txBox="1"/>
          <p:nvPr userDrawn="1"/>
        </p:nvSpPr>
        <p:spPr>
          <a:xfrm>
            <a:off x="1536497" y="4496336"/>
            <a:ext cx="561372"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pPr lvl="0"/>
            <a:r>
              <a:rPr lang="en-US" sz="3600">
                <a:solidFill>
                  <a:schemeClr val="bg1"/>
                </a:solidFill>
              </a:rPr>
              <a:t>W</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1"/>
          </p:nvPr>
        </p:nvSpPr>
        <p:spPr/>
        <p:txBody>
          <a:bodyPr/>
          <a:lstStyle/>
          <a:p>
            <a:endParaRPr lang="de-DE"/>
          </a:p>
        </p:txBody>
      </p:sp>
      <p:sp>
        <p:nvSpPr>
          <p:cNvPr id="4" name="Foliennummernplatzhalter 3"/>
          <p:cNvSpPr>
            <a:spLocks noGrp="1"/>
          </p:cNvSpPr>
          <p:nvPr>
            <p:ph type="sldNum" sz="quarter" idx="22"/>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498343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34963" y="2573218"/>
            <a:ext cx="7818437" cy="359263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334963" y="1844675"/>
            <a:ext cx="7818437"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userDrawn="1"/>
        </p:nvSpPr>
        <p:spPr>
          <a:xfrm rot="16200000">
            <a:off x="10624397" y="3954886"/>
            <a:ext cx="1132779" cy="113229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userDrawn="1"/>
        </p:nvSpPr>
        <p:spPr>
          <a:xfrm rot="10800000">
            <a:off x="10630927" y="2757813"/>
            <a:ext cx="1132290" cy="113277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0570194" y="3574052"/>
            <a:ext cx="373820" cy="369332"/>
          </a:xfrm>
          <a:prstGeom prst="rect">
            <a:avLst/>
          </a:prstGeom>
          <a:noFill/>
        </p:spPr>
        <p:txBody>
          <a:bodyPr wrap="none" rtlCol="0" anchor="ctr">
            <a:spAutoFit/>
          </a:bodyPr>
          <a:lstStyle/>
          <a:p>
            <a:pPr algn="ctr"/>
            <a:r>
              <a:rPr lang="en-US" sz="1800" b="1">
                <a:solidFill>
                  <a:schemeClr val="bg1"/>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sz="1800" b="1">
                <a:solidFill>
                  <a:schemeClr val="bg1"/>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sz="1800" b="1">
                <a:solidFill>
                  <a:schemeClr val="accent1">
                    <a:lumMod val="20000"/>
                    <a:lumOff val="80000"/>
                  </a:scheme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35" name="TextBox 34"/>
          <p:cNvSpPr txBox="1"/>
          <p:nvPr userDrawn="1"/>
        </p:nvSpPr>
        <p:spPr>
          <a:xfrm>
            <a:off x="10049336" y="3838867"/>
            <a:ext cx="47641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pPr lvl="0"/>
            <a:r>
              <a:rPr lang="en-US" sz="3600">
                <a:solidFill>
                  <a:schemeClr val="bg1"/>
                </a:solidFill>
              </a:rPr>
              <a:t>O</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870281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038600" y="2573218"/>
            <a:ext cx="7818438" cy="359263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844675"/>
            <a:ext cx="7818438"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352493"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userDrawn="1"/>
        </p:nvSpPr>
        <p:spPr>
          <a:xfrm>
            <a:off x="352738"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rot="10800000">
            <a:off x="1570455" y="2756956"/>
            <a:ext cx="1132290" cy="113277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1509722" y="3573195"/>
            <a:ext cx="373820" cy="369332"/>
          </a:xfrm>
          <a:prstGeom prst="rect">
            <a:avLst/>
          </a:prstGeom>
          <a:noFill/>
        </p:spPr>
        <p:txBody>
          <a:bodyPr wrap="none" rtlCol="0" anchor="ctr">
            <a:spAutoFit/>
          </a:bodyPr>
          <a:lstStyle/>
          <a:p>
            <a:pPr algn="ctr"/>
            <a:r>
              <a:rPr lang="en-US" sz="1800" b="1">
                <a:solidFill>
                  <a:schemeClr val="bg1"/>
                </a:solidFill>
              </a:rPr>
              <a:t>W</a:t>
            </a:r>
          </a:p>
        </p:txBody>
      </p:sp>
      <p:sp>
        <p:nvSpPr>
          <p:cNvPr id="46" name="TextBox 45"/>
          <p:cNvSpPr txBox="1"/>
          <p:nvPr userDrawn="1"/>
        </p:nvSpPr>
        <p:spPr>
          <a:xfrm>
            <a:off x="1179766" y="3894213"/>
            <a:ext cx="340158" cy="369332"/>
          </a:xfrm>
          <a:prstGeom prst="rect">
            <a:avLst/>
          </a:prstGeom>
          <a:noFill/>
        </p:spPr>
        <p:txBody>
          <a:bodyPr wrap="none" rtlCol="0" anchor="ctr">
            <a:spAutoFit/>
          </a:bodyPr>
          <a:lstStyle/>
          <a:p>
            <a:pPr algn="ctr"/>
            <a:r>
              <a:rPr lang="en-US" sz="1800" b="1">
                <a:solidFill>
                  <a:schemeClr val="bg1"/>
                </a:solidFill>
              </a:rPr>
              <a:t>O</a:t>
            </a:r>
          </a:p>
        </p:txBody>
      </p:sp>
      <p:sp>
        <p:nvSpPr>
          <p:cNvPr id="47" name="TextBox 46"/>
          <p:cNvSpPr txBox="1"/>
          <p:nvPr userDrawn="1"/>
        </p:nvSpPr>
        <p:spPr>
          <a:xfrm>
            <a:off x="1191789" y="3573195"/>
            <a:ext cx="316112" cy="369332"/>
          </a:xfrm>
          <a:prstGeom prst="rect">
            <a:avLst/>
          </a:prstGeom>
          <a:noFill/>
        </p:spPr>
        <p:txBody>
          <a:bodyPr wrap="none" rtlCol="0" anchor="ctr">
            <a:spAutoFit/>
          </a:bodyPr>
          <a:lstStyle/>
          <a:p>
            <a:pPr algn="ctr"/>
            <a:r>
              <a:rPr lang="en-US" sz="1800" b="1">
                <a:solidFill>
                  <a:schemeClr val="bg1"/>
                </a:solidFill>
              </a:rPr>
              <a:t>S</a:t>
            </a:r>
          </a:p>
        </p:txBody>
      </p:sp>
      <p:sp>
        <p:nvSpPr>
          <p:cNvPr id="48" name="Teardrop 47"/>
          <p:cNvSpPr/>
          <p:nvPr userDrawn="1"/>
        </p:nvSpPr>
        <p:spPr>
          <a:xfrm rot="16200000">
            <a:off x="1562997" y="3951671"/>
            <a:ext cx="2266926" cy="2266926"/>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p:ph type="body" sz="quarter" idx="16"/>
          </p:nvPr>
        </p:nvSpPr>
        <p:spPr>
          <a:xfrm>
            <a:off x="1738328" y="4122773"/>
            <a:ext cx="1920240" cy="1920240"/>
          </a:xfrm>
          <a:prstGeom prst="ellipse">
            <a:avLst/>
          </a:prstGeom>
          <a:solidFill>
            <a:schemeClr val="bg1">
              <a:lumMod val="95000"/>
            </a:schemeClr>
          </a:solidFill>
          <a:ln w="28575">
            <a:solidFill>
              <a:schemeClr val="accent5">
                <a:lumMod val="75000"/>
              </a:schemeClr>
            </a:solidFill>
          </a:ln>
        </p:spPr>
        <p:txBody>
          <a:bodyPr>
            <a:normAutofit/>
          </a:bodyPr>
          <a:lstStyle>
            <a:lvl1pPr marL="0" indent="0" algn="ctr">
              <a:buNone/>
              <a:defRPr sz="1600">
                <a:solidFill>
                  <a:schemeClr val="tx2"/>
                </a:solidFill>
              </a:defRPr>
            </a:lvl1pPr>
          </a:lstStyle>
          <a:p>
            <a:pPr lvl="0"/>
            <a:endParaRPr lang="en-US" dirty="0"/>
          </a:p>
        </p:txBody>
      </p:sp>
      <p:sp>
        <p:nvSpPr>
          <p:cNvPr id="50" name="TextBox 49"/>
          <p:cNvSpPr txBox="1"/>
          <p:nvPr userDrawn="1"/>
        </p:nvSpPr>
        <p:spPr>
          <a:xfrm>
            <a:off x="1555386" y="3840552"/>
            <a:ext cx="413896" cy="646331"/>
          </a:xfrm>
          <a:prstGeom prst="rect">
            <a:avLst/>
          </a:prstGeom>
          <a:noFill/>
        </p:spPr>
        <p:txBody>
          <a:bodyPr wrap="none" rtlCol="0" anchor="ctr">
            <a:spAutoFit/>
          </a:bodyPr>
          <a:lstStyle/>
          <a:p>
            <a:pPr algn="ctr"/>
            <a:r>
              <a:rPr lang="en-US" sz="3600" b="1">
                <a:solidFill>
                  <a:schemeClr val="bg1"/>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9"/>
          </p:nvPr>
        </p:nvSpPr>
        <p:spPr/>
        <p:txBody>
          <a:bodyPr/>
          <a:lstStyle/>
          <a:p>
            <a:endParaRPr lang="de-DE"/>
          </a:p>
        </p:txBody>
      </p:sp>
      <p:sp>
        <p:nvSpPr>
          <p:cNvPr id="4" name="Foliennummernplatzhalter 3"/>
          <p:cNvSpPr>
            <a:spLocks noGrp="1"/>
          </p:cNvSpPr>
          <p:nvPr>
            <p:ph type="sldNum" sz="quarter" idx="2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560874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11"/>
          <p:cNvSpPr>
            <a:spLocks noGrp="1" noChangeAspect="1"/>
          </p:cNvSpPr>
          <p:nvPr>
            <p:ph type="body" sz="quarter" idx="13" hasCustomPrompt="1"/>
          </p:nvPr>
        </p:nvSpPr>
        <p:spPr>
          <a:xfrm>
            <a:off x="5013564" y="2952982"/>
            <a:ext cx="2184684" cy="1882800"/>
          </a:xfrm>
          <a:prstGeom prst="hexagon">
            <a:avLst/>
          </a:prstGeom>
          <a:solidFill>
            <a:schemeClr val="accent3"/>
          </a:solidFill>
        </p:spPr>
        <p:txBody>
          <a:bodyPr anchor="ctr">
            <a:normAutofit/>
          </a:bodyPr>
          <a:lstStyle>
            <a:lvl1pPr marL="0" indent="0" algn="ctr">
              <a:buNone/>
              <a:defRPr sz="20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814898"/>
            <a:ext cx="2185271" cy="1882800"/>
          </a:xfrm>
          <a:prstGeom prst="hexagon">
            <a:avLst/>
          </a:prstGeom>
          <a:solidFill>
            <a:schemeClr val="accent1"/>
          </a:solidFill>
        </p:spPr>
        <p:txBody>
          <a:bodyPr anchor="ctr">
            <a:normAutofit/>
          </a:bodyPr>
          <a:lstStyle>
            <a:lvl1pPr marL="0" indent="0" algn="ctr">
              <a:buNone/>
              <a:defRPr sz="20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509684" y="1814128"/>
            <a:ext cx="2186163" cy="1884075"/>
          </a:xfrm>
          <a:prstGeom prst="hexagon">
            <a:avLst/>
          </a:prstGeom>
          <a:solidFill>
            <a:schemeClr val="accent4"/>
          </a:solidFill>
        </p:spPr>
        <p:txBody>
          <a:bodyPr anchor="ctr">
            <a:normAutofit/>
          </a:bodyPr>
          <a:lstStyle>
            <a:lvl1pPr marL="0" indent="0" algn="ctr">
              <a:buNone/>
              <a:defRPr sz="2000" b="1" baseline="0">
                <a:solidFill>
                  <a:schemeClr val="bg1"/>
                </a:solidFill>
              </a:defRPr>
            </a:lvl1pPr>
          </a:lstStyle>
          <a:p>
            <a:pPr lvl="0"/>
            <a:r>
              <a:rPr lang="en-US"/>
              <a:t>Title 2</a:t>
            </a:r>
          </a:p>
        </p:txBody>
      </p:sp>
      <p:sp>
        <p:nvSpPr>
          <p:cNvPr id="51" name="Text Placeholder 11"/>
          <p:cNvSpPr>
            <a:spLocks noGrp="1" noChangeAspect="1"/>
          </p:cNvSpPr>
          <p:nvPr>
            <p:ph type="body" sz="quarter" idx="16" hasCustomPrompt="1"/>
          </p:nvPr>
        </p:nvSpPr>
        <p:spPr>
          <a:xfrm>
            <a:off x="2633838" y="4334904"/>
            <a:ext cx="2184684" cy="1882800"/>
          </a:xfrm>
          <a:prstGeom prst="hexagon">
            <a:avLst/>
          </a:prstGeom>
          <a:solidFill>
            <a:schemeClr val="accent2"/>
          </a:solidFill>
        </p:spPr>
        <p:txBody>
          <a:bodyPr anchor="ctr">
            <a:normAutofit/>
          </a:bodyPr>
          <a:lstStyle>
            <a:lvl1pPr marL="0" indent="0" algn="ctr">
              <a:buNone/>
              <a:defRPr sz="2000" b="1" baseline="0">
                <a:solidFill>
                  <a:schemeClr val="bg1"/>
                </a:solidFill>
              </a:defRPr>
            </a:lvl1pPr>
          </a:lstStyle>
          <a:p>
            <a:pPr lvl="0"/>
            <a:r>
              <a:rPr lang="en-US"/>
              <a:t>Title 3</a:t>
            </a:r>
          </a:p>
        </p:txBody>
      </p:sp>
      <p:sp>
        <p:nvSpPr>
          <p:cNvPr id="52" name="Text Placeholder 11"/>
          <p:cNvSpPr>
            <a:spLocks noGrp="1" noChangeAspect="1"/>
          </p:cNvSpPr>
          <p:nvPr>
            <p:ph type="body" sz="quarter" idx="17" hasCustomPrompt="1"/>
          </p:nvPr>
        </p:nvSpPr>
        <p:spPr>
          <a:xfrm>
            <a:off x="7509684" y="4260060"/>
            <a:ext cx="2184684" cy="1882800"/>
          </a:xfrm>
          <a:prstGeom prst="hexagon">
            <a:avLst/>
          </a:prstGeom>
          <a:solidFill>
            <a:schemeClr val="accent5"/>
          </a:solidFill>
        </p:spPr>
        <p:txBody>
          <a:bodyPr anchor="ctr">
            <a:normAutofit/>
          </a:bodyPr>
          <a:lstStyle>
            <a:lvl1pPr marL="0" indent="0" algn="ctr">
              <a:buNone/>
              <a:defRPr sz="20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334963" y="1844675"/>
            <a:ext cx="2279650" cy="1868400"/>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844675"/>
            <a:ext cx="1581623" cy="89087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844675"/>
            <a:ext cx="2142126" cy="1853528"/>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334963" y="4274460"/>
            <a:ext cx="2279650" cy="1868400"/>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4274460"/>
            <a:ext cx="2142126" cy="1868400"/>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207673"/>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5"/>
          </p:nvPr>
        </p:nvSpPr>
        <p:spPr/>
        <p:txBody>
          <a:bodyPr/>
          <a:lstStyle/>
          <a:p>
            <a:endParaRPr lang="de-DE"/>
          </a:p>
        </p:txBody>
      </p:sp>
      <p:sp>
        <p:nvSpPr>
          <p:cNvPr id="4" name="Foliennummernplatzhalter 3"/>
          <p:cNvSpPr>
            <a:spLocks noGrp="1"/>
          </p:cNvSpPr>
          <p:nvPr>
            <p:ph type="sldNum" sz="quarter" idx="26"/>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33446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334962" y="1844674"/>
            <a:ext cx="3664417" cy="4321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sz="half" idx="13"/>
          </p:nvPr>
        </p:nvSpPr>
        <p:spPr>
          <a:xfrm>
            <a:off x="8192621" y="1844673"/>
            <a:ext cx="3664417" cy="4321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sz="half" idx="14"/>
          </p:nvPr>
        </p:nvSpPr>
        <p:spPr>
          <a:xfrm>
            <a:off x="4263791" y="1844674"/>
            <a:ext cx="3664417" cy="4321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15"/>
          </p:nvPr>
        </p:nvSpPr>
        <p:spPr/>
        <p:txBody>
          <a:bodyPr/>
          <a:lstStyle/>
          <a:p>
            <a:endParaRPr lang="de-DE"/>
          </a:p>
        </p:txBody>
      </p:sp>
      <p:sp>
        <p:nvSpPr>
          <p:cNvPr id="4" name="Foliennummernplatzhalter 3"/>
          <p:cNvSpPr>
            <a:spLocks noGrp="1"/>
          </p:cNvSpPr>
          <p:nvPr>
            <p:ph type="sldNum" sz="quarter" idx="16"/>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762133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99" name="Text Placeholder 13"/>
          <p:cNvSpPr>
            <a:spLocks noGrp="1"/>
          </p:cNvSpPr>
          <p:nvPr>
            <p:ph type="body" sz="quarter" idx="18" hasCustomPrompt="1"/>
          </p:nvPr>
        </p:nvSpPr>
        <p:spPr>
          <a:xfrm>
            <a:off x="334963" y="1844675"/>
            <a:ext cx="2279650" cy="2088000"/>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577388" y="1844674"/>
            <a:ext cx="2279650" cy="2088000"/>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34963" y="4077850"/>
            <a:ext cx="2279650" cy="2088000"/>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577388" y="4077849"/>
            <a:ext cx="2279650" cy="2088000"/>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34963" y="1844676"/>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34963" y="4077851"/>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577388" y="184467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577388" y="407785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200" b="1" cap="all" baseline="0">
                <a:solidFill>
                  <a:schemeClr val="bg1"/>
                </a:solidFill>
              </a:defRPr>
            </a:lvl1pPr>
          </a:lstStyle>
          <a:p>
            <a:pPr marL="0" lvl="0" indent="0"/>
            <a:r>
              <a:rPr lang="en-US"/>
              <a:t>Title 4</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8"/>
          </p:nvPr>
        </p:nvSpPr>
        <p:spPr/>
        <p:txBody>
          <a:bodyPr/>
          <a:lstStyle/>
          <a:p>
            <a:endParaRPr lang="de-DE"/>
          </a:p>
        </p:txBody>
      </p:sp>
      <p:sp>
        <p:nvSpPr>
          <p:cNvPr id="4" name="Foliennummernplatzhalter 3"/>
          <p:cNvSpPr>
            <a:spLocks noGrp="1"/>
          </p:cNvSpPr>
          <p:nvPr>
            <p:ph type="sldNum" sz="quarter" idx="29"/>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786009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24" name="Text Placeholder 13"/>
          <p:cNvSpPr>
            <a:spLocks noGrp="1"/>
          </p:cNvSpPr>
          <p:nvPr>
            <p:ph type="body" sz="quarter" idx="18" hasCustomPrompt="1"/>
          </p:nvPr>
        </p:nvSpPr>
        <p:spPr>
          <a:xfrm>
            <a:off x="1275617" y="2249089"/>
            <a:ext cx="4488882" cy="1667734"/>
          </a:xfrm>
        </p:spPr>
        <p:txBody>
          <a:bodyPr tIns="640080">
            <a:normAutofit/>
          </a:bodyPr>
          <a:lstStyle>
            <a:lvl1pPr>
              <a:defRPr sz="1400" baseline="0">
                <a:solidFill>
                  <a:schemeClr val="tx2"/>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49088"/>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42590"/>
            <a:ext cx="4488882" cy="1667734"/>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42589"/>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49089"/>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42590"/>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49088"/>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42589"/>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19331"/>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380832" y="3964886"/>
            <a:ext cx="3861238" cy="429643"/>
          </a:xfrm>
        </p:spPr>
        <p:txBody>
          <a:bodyPr anchor="ctr"/>
          <a:lstStyle>
            <a:lvl1pPr marL="0" indent="0" algn="ctr">
              <a:buNone/>
              <a:defRPr cap="all" baseline="0">
                <a:solidFill>
                  <a:schemeClr val="tx2"/>
                </a:solidFill>
              </a:defRPr>
            </a:lvl1pPr>
          </a:lstStyle>
          <a:p>
            <a:pPr lvl="0"/>
            <a:r>
              <a:rPr lang="en-US"/>
              <a:t>Title</a:t>
            </a:r>
          </a:p>
        </p:txBody>
      </p:sp>
      <p:sp>
        <p:nvSpPr>
          <p:cNvPr id="40" name="Text Placeholder 15"/>
          <p:cNvSpPr>
            <a:spLocks noGrp="1"/>
          </p:cNvSpPr>
          <p:nvPr>
            <p:ph type="body" sz="quarter" idx="29" hasCustomPrompt="1"/>
          </p:nvPr>
        </p:nvSpPr>
        <p:spPr>
          <a:xfrm>
            <a:off x="1275617" y="1861345"/>
            <a:ext cx="4488882" cy="387743"/>
          </a:xfrm>
        </p:spPr>
        <p:txBody>
          <a:bodyPr anchor="ctr">
            <a:noAutofit/>
          </a:bodyPr>
          <a:lstStyle>
            <a:lvl1pPr marL="0" indent="0" algn="ctr">
              <a:buNone/>
              <a:defRPr sz="2000">
                <a:solidFill>
                  <a:schemeClr val="tx2"/>
                </a:solidFill>
              </a:defRPr>
            </a:lvl1pPr>
          </a:lstStyle>
          <a:p>
            <a:pPr lvl="0"/>
            <a:r>
              <a:rPr lang="en-US" dirty="0"/>
              <a:t>Subtitle</a:t>
            </a:r>
          </a:p>
        </p:txBody>
      </p:sp>
      <p:sp>
        <p:nvSpPr>
          <p:cNvPr id="42" name="Text Placeholder 15"/>
          <p:cNvSpPr>
            <a:spLocks noGrp="1"/>
          </p:cNvSpPr>
          <p:nvPr>
            <p:ph type="body" sz="quarter" idx="31" hasCustomPrompt="1"/>
          </p:nvPr>
        </p:nvSpPr>
        <p:spPr>
          <a:xfrm>
            <a:off x="6486966" y="1861345"/>
            <a:ext cx="4488882"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4" name="Text Placeholder 15"/>
          <p:cNvSpPr>
            <a:spLocks noGrp="1"/>
          </p:cNvSpPr>
          <p:nvPr>
            <p:ph type="body" sz="quarter" idx="32" hasCustomPrompt="1"/>
          </p:nvPr>
        </p:nvSpPr>
        <p:spPr>
          <a:xfrm rot="16200000">
            <a:off x="186245" y="2889083"/>
            <a:ext cx="1667735"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5" name="Text Placeholder 15"/>
          <p:cNvSpPr>
            <a:spLocks noGrp="1"/>
          </p:cNvSpPr>
          <p:nvPr>
            <p:ph type="body" sz="quarter" idx="33" hasCustomPrompt="1"/>
          </p:nvPr>
        </p:nvSpPr>
        <p:spPr>
          <a:xfrm rot="16200000">
            <a:off x="186244" y="5082585"/>
            <a:ext cx="1667735"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17" name="Oval 16"/>
          <p:cNvSpPr/>
          <p:nvPr userDrawn="1"/>
        </p:nvSpPr>
        <p:spPr>
          <a:xfrm>
            <a:off x="5917678" y="4029875"/>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4"/>
          </p:nvPr>
        </p:nvSpPr>
        <p:spPr/>
        <p:txBody>
          <a:bodyPr/>
          <a:lstStyle/>
          <a:p>
            <a:endParaRPr lang="de-DE"/>
          </a:p>
        </p:txBody>
      </p:sp>
      <p:sp>
        <p:nvSpPr>
          <p:cNvPr id="4" name="Foliennummernplatzhalter 3"/>
          <p:cNvSpPr>
            <a:spLocks noGrp="1"/>
          </p:cNvSpPr>
          <p:nvPr>
            <p:ph type="sldNum" sz="quarter" idx="35"/>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792875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26" name="Text Placeholder 13"/>
          <p:cNvSpPr>
            <a:spLocks noGrp="1"/>
          </p:cNvSpPr>
          <p:nvPr>
            <p:ph type="body" sz="quarter" idx="22" hasCustomPrompt="1"/>
          </p:nvPr>
        </p:nvSpPr>
        <p:spPr>
          <a:xfrm>
            <a:off x="1477321" y="490277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273882" y="3897026"/>
            <a:ext cx="3861238" cy="619151"/>
          </a:xfrm>
        </p:spPr>
        <p:txBody>
          <a:bodyPr anchor="ctr"/>
          <a:lstStyle>
            <a:lvl1pPr marL="0" indent="0" algn="ctr">
              <a:buNone/>
              <a:defRPr cap="all" baseline="0">
                <a:solidFill>
                  <a:schemeClr val="tx2"/>
                </a:solidFill>
              </a:defRPr>
            </a:lvl1pPr>
          </a:lstStyle>
          <a:p>
            <a:pPr lvl="0"/>
            <a:r>
              <a:rPr lang="en-US"/>
              <a:t>Title</a:t>
            </a:r>
          </a:p>
        </p:txBody>
      </p:sp>
      <p:sp>
        <p:nvSpPr>
          <p:cNvPr id="40" name="Text Placeholder 15"/>
          <p:cNvSpPr>
            <a:spLocks noGrp="1"/>
          </p:cNvSpPr>
          <p:nvPr>
            <p:ph type="body" sz="quarter" idx="29" hasCustomPrompt="1"/>
          </p:nvPr>
        </p:nvSpPr>
        <p:spPr>
          <a:xfrm>
            <a:off x="1477322" y="1860807"/>
            <a:ext cx="310896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2" name="Text Placeholder 15"/>
          <p:cNvSpPr>
            <a:spLocks noGrp="1"/>
          </p:cNvSpPr>
          <p:nvPr>
            <p:ph type="body" sz="quarter" idx="31" hasCustomPrompt="1"/>
          </p:nvPr>
        </p:nvSpPr>
        <p:spPr>
          <a:xfrm>
            <a:off x="8068593" y="1860807"/>
            <a:ext cx="310896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5" name="Text Placeholder 15"/>
          <p:cNvSpPr>
            <a:spLocks noGrp="1"/>
          </p:cNvSpPr>
          <p:nvPr>
            <p:ph type="body" sz="quarter" idx="33" hasCustomPrompt="1"/>
          </p:nvPr>
        </p:nvSpPr>
        <p:spPr>
          <a:xfrm rot="16200000">
            <a:off x="604599" y="5326125"/>
            <a:ext cx="123444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49" name="Text Placeholder 13"/>
          <p:cNvSpPr>
            <a:spLocks noGrp="1"/>
          </p:cNvSpPr>
          <p:nvPr>
            <p:ph type="body" sz="quarter" idx="34" hasCustomPrompt="1"/>
          </p:nvPr>
        </p:nvSpPr>
        <p:spPr>
          <a:xfrm>
            <a:off x="1477321" y="2275982"/>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604599" y="2699330"/>
            <a:ext cx="123444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51" name="Text Placeholder 13"/>
          <p:cNvSpPr>
            <a:spLocks noGrp="1"/>
          </p:cNvSpPr>
          <p:nvPr>
            <p:ph type="body" sz="quarter" idx="36" hasCustomPrompt="1"/>
          </p:nvPr>
        </p:nvSpPr>
        <p:spPr>
          <a:xfrm>
            <a:off x="1477322" y="3590099"/>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604600" y="4013447"/>
            <a:ext cx="1234440" cy="387743"/>
          </a:xfrm>
        </p:spPr>
        <p:txBody>
          <a:bodyPr anchor="ctr">
            <a:noAutofit/>
          </a:bodyPr>
          <a:lstStyle>
            <a:lvl1pPr marL="0" indent="0" algn="ctr">
              <a:buNone/>
              <a:defRPr sz="2000">
                <a:solidFill>
                  <a:schemeClr val="tx2"/>
                </a:solidFill>
              </a:defRPr>
            </a:lvl1pPr>
          </a:lstStyle>
          <a:p>
            <a:pPr lvl="0"/>
            <a:r>
              <a:rPr lang="en-US"/>
              <a:t>Subtitle</a:t>
            </a:r>
          </a:p>
        </p:txBody>
      </p:sp>
      <p:sp>
        <p:nvSpPr>
          <p:cNvPr id="59" name="Text Placeholder 13"/>
          <p:cNvSpPr>
            <a:spLocks noGrp="1"/>
          </p:cNvSpPr>
          <p:nvPr>
            <p:ph type="body" sz="quarter" idx="43" hasCustomPrompt="1"/>
          </p:nvPr>
        </p:nvSpPr>
        <p:spPr>
          <a:xfrm>
            <a:off x="8068593" y="490277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0" name="Text Placeholder 13"/>
          <p:cNvSpPr>
            <a:spLocks noGrp="1"/>
          </p:cNvSpPr>
          <p:nvPr>
            <p:ph type="body" sz="quarter" idx="44" hasCustomPrompt="1"/>
          </p:nvPr>
        </p:nvSpPr>
        <p:spPr>
          <a:xfrm>
            <a:off x="8068593" y="227208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1" name="Text Placeholder 13"/>
          <p:cNvSpPr>
            <a:spLocks noGrp="1"/>
          </p:cNvSpPr>
          <p:nvPr>
            <p:ph type="body" sz="quarter" idx="45" hasCustomPrompt="1"/>
          </p:nvPr>
        </p:nvSpPr>
        <p:spPr>
          <a:xfrm>
            <a:off x="8068593" y="3590099"/>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3" name="Text Placeholder 13"/>
          <p:cNvSpPr>
            <a:spLocks noGrp="1"/>
          </p:cNvSpPr>
          <p:nvPr>
            <p:ph type="body" sz="quarter" idx="46" hasCustomPrompt="1"/>
          </p:nvPr>
        </p:nvSpPr>
        <p:spPr>
          <a:xfrm>
            <a:off x="4743225" y="227208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4" name="Text Placeholder 13"/>
          <p:cNvSpPr>
            <a:spLocks noGrp="1"/>
          </p:cNvSpPr>
          <p:nvPr>
            <p:ph type="body" sz="quarter" idx="47" hasCustomPrompt="1"/>
          </p:nvPr>
        </p:nvSpPr>
        <p:spPr>
          <a:xfrm>
            <a:off x="4750097" y="3590099"/>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5" name="Text Placeholder 13"/>
          <p:cNvSpPr>
            <a:spLocks noGrp="1"/>
          </p:cNvSpPr>
          <p:nvPr>
            <p:ph type="body" sz="quarter" idx="48" hasCustomPrompt="1"/>
          </p:nvPr>
        </p:nvSpPr>
        <p:spPr>
          <a:xfrm>
            <a:off x="4750097" y="4902777"/>
            <a:ext cx="3108960" cy="1234440"/>
          </a:xfrm>
        </p:spPr>
        <p:txBody>
          <a:bodyPr vert="horz" lIns="91440" tIns="365760" rIns="91440" bIns="45720" rtlCol="0">
            <a:normAutofit/>
          </a:bodyPr>
          <a:lstStyle>
            <a:lvl1pPr>
              <a:defRPr lang="en-US" sz="1400" baseline="0">
                <a:solidFill>
                  <a:schemeClr val="tx2"/>
                </a:solidFill>
              </a:defRPr>
            </a:lvl1pPr>
          </a:lstStyle>
          <a:p>
            <a:pPr lvl="0"/>
            <a:r>
              <a:rPr lang="en-US"/>
              <a:t>List items</a:t>
            </a:r>
          </a:p>
        </p:txBody>
      </p:sp>
      <p:sp>
        <p:nvSpPr>
          <p:cNvPr id="66" name="Text Placeholder 15"/>
          <p:cNvSpPr>
            <a:spLocks noGrp="1"/>
          </p:cNvSpPr>
          <p:nvPr>
            <p:ph type="body" sz="quarter" idx="49" hasCustomPrompt="1"/>
          </p:nvPr>
        </p:nvSpPr>
        <p:spPr>
          <a:xfrm>
            <a:off x="4743225" y="1860807"/>
            <a:ext cx="3108960" cy="387743"/>
          </a:xfrm>
        </p:spPr>
        <p:txBody>
          <a:bodyPr anchor="ctr">
            <a:noAutofit/>
          </a:bodyPr>
          <a:lstStyle>
            <a:lvl1pPr marL="0" indent="0" algn="ctr">
              <a:buNone/>
              <a:defRPr sz="2000">
                <a:solidFill>
                  <a:schemeClr val="tx2"/>
                </a:solidFill>
              </a:defRPr>
            </a:lvl1pPr>
          </a:lstStyle>
          <a:p>
            <a:pPr lvl="0"/>
            <a:r>
              <a:rPr lang="en-US"/>
              <a:t>Subtitle</a:t>
            </a:r>
          </a:p>
        </p:txBody>
      </p:sp>
      <p:cxnSp>
        <p:nvCxnSpPr>
          <p:cNvPr id="67" name="Straight Connector 66"/>
          <p:cNvCxnSpPr/>
          <p:nvPr userDrawn="1"/>
        </p:nvCxnSpPr>
        <p:spPr>
          <a:xfrm>
            <a:off x="11548633"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1027949"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370311"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 Placeholder 12"/>
          <p:cNvSpPr>
            <a:spLocks noGrp="1"/>
          </p:cNvSpPr>
          <p:nvPr>
            <p:ph type="body" sz="quarter" idx="24" hasCustomPrompt="1"/>
          </p:nvPr>
        </p:nvSpPr>
        <p:spPr>
          <a:xfrm>
            <a:off x="1477322"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477322"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516933"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750097"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750097"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750097"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8068593"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8068593"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8068593"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58"/>
          </p:nvPr>
        </p:nvSpPr>
        <p:spPr/>
        <p:txBody>
          <a:bodyPr/>
          <a:lstStyle/>
          <a:p>
            <a:endParaRPr lang="de-DE"/>
          </a:p>
        </p:txBody>
      </p:sp>
      <p:sp>
        <p:nvSpPr>
          <p:cNvPr id="4" name="Foliennummernplatzhalter 3"/>
          <p:cNvSpPr>
            <a:spLocks noGrp="1"/>
          </p:cNvSpPr>
          <p:nvPr>
            <p:ph type="sldNum" sz="quarter" idx="59"/>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724803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47" name="Text Placeholder 13"/>
          <p:cNvSpPr>
            <a:spLocks noGrp="1"/>
          </p:cNvSpPr>
          <p:nvPr>
            <p:ph type="body" sz="quarter" idx="22" hasCustomPrompt="1"/>
          </p:nvPr>
        </p:nvSpPr>
        <p:spPr>
          <a:xfrm>
            <a:off x="6507158" y="444108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30389" y="5117551"/>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53621" y="579401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681922" y="444108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05153" y="5117551"/>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28385" y="579401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495675" y="506157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392321" y="506157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392321" y="2494006"/>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495675" y="2494007"/>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28385" y="168637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05153" y="236283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681922" y="303929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53621" y="169841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30389" y="2374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07158" y="305134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368661" y="304558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360851" y="374245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360851" y="443932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25035" y="3782804"/>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50331" y="3826421"/>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597440" y="3742452"/>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9"/>
          </p:nvPr>
        </p:nvSpPr>
        <p:spPr/>
        <p:txBody>
          <a:bodyPr/>
          <a:lstStyle/>
          <a:p>
            <a:endParaRPr lang="de-DE"/>
          </a:p>
        </p:txBody>
      </p:sp>
      <p:sp>
        <p:nvSpPr>
          <p:cNvPr id="4" name="Foliennummernplatzhalter 3"/>
          <p:cNvSpPr>
            <a:spLocks noGrp="1"/>
          </p:cNvSpPr>
          <p:nvPr>
            <p:ph type="sldNum" sz="quarter" idx="5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4139844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47" name="Text Placeholder 13"/>
          <p:cNvSpPr>
            <a:spLocks noGrp="1"/>
          </p:cNvSpPr>
          <p:nvPr>
            <p:ph type="body" sz="quarter" idx="22" hasCustomPrompt="1"/>
          </p:nvPr>
        </p:nvSpPr>
        <p:spPr>
          <a:xfrm>
            <a:off x="6905613" y="438729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328844" y="5063763"/>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752076" y="574022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4080377" y="438729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503608" y="5063763"/>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926840" y="574022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894130" y="500779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790776" y="500779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790776" y="2440218"/>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894130" y="244021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926840" y="16325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503608" y="23090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4080377" y="29855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752076" y="164462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328844" y="2321091"/>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905613" y="299755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839486" y="3764468"/>
            <a:ext cx="2017552" cy="397032"/>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514222" y="438729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937453" y="5063763"/>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360685" y="574022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327975" y="500779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327975" y="2440219"/>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360685" y="16325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937453" y="23090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514222" y="29855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524994" y="3772633"/>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57"/>
          </p:nvPr>
        </p:nvSpPr>
        <p:spPr/>
        <p:txBody>
          <a:bodyPr/>
          <a:lstStyle/>
          <a:p>
            <a:endParaRPr lang="de-DE"/>
          </a:p>
        </p:txBody>
      </p:sp>
      <p:sp>
        <p:nvSpPr>
          <p:cNvPr id="4" name="Foliennummernplatzhalter 3"/>
          <p:cNvSpPr>
            <a:spLocks noGrp="1"/>
          </p:cNvSpPr>
          <p:nvPr>
            <p:ph type="sldNum" sz="quarter" idx="58"/>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052460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46" name="Text Placeholder 13"/>
          <p:cNvSpPr>
            <a:spLocks noGrp="1"/>
          </p:cNvSpPr>
          <p:nvPr>
            <p:ph type="body" sz="quarter" idx="18" hasCustomPrompt="1"/>
          </p:nvPr>
        </p:nvSpPr>
        <p:spPr>
          <a:xfrm>
            <a:off x="482600" y="2101633"/>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847530"/>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01090" y="2107825"/>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01090" y="1847530"/>
            <a:ext cx="2594864" cy="607243"/>
          </a:xfrm>
          <a:solidFill>
            <a:schemeClr val="accent2">
              <a:lumMod val="60000"/>
              <a:lumOff val="40000"/>
            </a:schemeClr>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0109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0109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101633"/>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847530"/>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101633"/>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847530"/>
            <a:ext cx="2594864" cy="607243"/>
          </a:xfrm>
          <a:solidFill>
            <a:schemeClr val="accent2"/>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9"/>
          </p:nvPr>
        </p:nvSpPr>
        <p:spPr/>
        <p:txBody>
          <a:bodyPr/>
          <a:lstStyle/>
          <a:p>
            <a:endParaRPr lang="de-DE"/>
          </a:p>
        </p:txBody>
      </p:sp>
      <p:sp>
        <p:nvSpPr>
          <p:cNvPr id="4" name="Foliennummernplatzhalter 3"/>
          <p:cNvSpPr>
            <a:spLocks noGrp="1"/>
          </p:cNvSpPr>
          <p:nvPr>
            <p:ph type="sldNum" sz="quarter" idx="4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303107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46" name="Text Placeholder 13"/>
          <p:cNvSpPr>
            <a:spLocks noGrp="1"/>
          </p:cNvSpPr>
          <p:nvPr>
            <p:ph type="body" sz="quarter" idx="18" hasCustomPrompt="1"/>
          </p:nvPr>
        </p:nvSpPr>
        <p:spPr>
          <a:xfrm>
            <a:off x="482600"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dirty="0"/>
              <a:t>List items for Title 1</a:t>
            </a:r>
          </a:p>
        </p:txBody>
      </p:sp>
      <p:sp>
        <p:nvSpPr>
          <p:cNvPr id="48" name="Text Placeholder 12"/>
          <p:cNvSpPr>
            <a:spLocks noGrp="1"/>
          </p:cNvSpPr>
          <p:nvPr>
            <p:ph type="body" sz="quarter" idx="24" hasCustomPrompt="1"/>
          </p:nvPr>
        </p:nvSpPr>
        <p:spPr>
          <a:xfrm>
            <a:off x="482600" y="1847530"/>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dirty="0"/>
              <a:t>Price Here</a:t>
            </a:r>
          </a:p>
        </p:txBody>
      </p:sp>
      <p:sp>
        <p:nvSpPr>
          <p:cNvPr id="50" name="Text Placeholder 13"/>
          <p:cNvSpPr>
            <a:spLocks noGrp="1"/>
          </p:cNvSpPr>
          <p:nvPr>
            <p:ph type="body" sz="quarter" idx="26" hasCustomPrompt="1"/>
          </p:nvPr>
        </p:nvSpPr>
        <p:spPr>
          <a:xfrm>
            <a:off x="48260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107825"/>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847530"/>
            <a:ext cx="2594864" cy="607243"/>
          </a:xfrm>
          <a:solidFill>
            <a:schemeClr val="accent2">
              <a:lumMod val="60000"/>
              <a:lumOff val="40000"/>
            </a:schemeClr>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59" name="Text Placeholder 13"/>
          <p:cNvSpPr>
            <a:spLocks noGrp="1"/>
          </p:cNvSpPr>
          <p:nvPr>
            <p:ph type="body" sz="quarter" idx="30" hasCustomPrompt="1"/>
          </p:nvPr>
        </p:nvSpPr>
        <p:spPr>
          <a:xfrm>
            <a:off x="9114537"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847530"/>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64" name="Text Placeholder 13"/>
          <p:cNvSpPr>
            <a:spLocks noGrp="1"/>
          </p:cNvSpPr>
          <p:nvPr>
            <p:ph type="body" sz="quarter" idx="34" hasCustomPrompt="1"/>
          </p:nvPr>
        </p:nvSpPr>
        <p:spPr>
          <a:xfrm>
            <a:off x="6237224"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101633"/>
            <a:ext cx="3585150" cy="2961648"/>
          </a:xfrm>
          <a:solidFill>
            <a:schemeClr val="tx2">
              <a:lumMod val="40000"/>
              <a:lumOff val="60000"/>
            </a:schemeClr>
          </a:solidFill>
        </p:spPr>
        <p:txBody>
          <a:bodyPr tIns="640080">
            <a:normAutofit/>
          </a:bodyPr>
          <a:lstStyle>
            <a:lvl1pPr>
              <a:defRPr sz="1800" baseline="0">
                <a:solidFill>
                  <a:schemeClr val="tx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615786"/>
            <a:ext cx="3585150" cy="838987"/>
          </a:xfrm>
          <a:solidFill>
            <a:schemeClr val="accent2"/>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74089"/>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tx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97113"/>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9"/>
          </p:nvPr>
        </p:nvSpPr>
        <p:spPr/>
        <p:txBody>
          <a:bodyPr/>
          <a:lstStyle/>
          <a:p>
            <a:endParaRPr lang="de-DE"/>
          </a:p>
        </p:txBody>
      </p:sp>
      <p:sp>
        <p:nvSpPr>
          <p:cNvPr id="4" name="Foliennummernplatzhalter 3"/>
          <p:cNvSpPr>
            <a:spLocks noGrp="1"/>
          </p:cNvSpPr>
          <p:nvPr>
            <p:ph type="sldNum" sz="quarter" idx="40"/>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464296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847530"/>
            <a:ext cx="2594864" cy="607243"/>
          </a:xfrm>
          <a:solidFill>
            <a:schemeClr val="accent2"/>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38" name="Text Placeholder 13"/>
          <p:cNvSpPr>
            <a:spLocks noGrp="1"/>
          </p:cNvSpPr>
          <p:nvPr>
            <p:ph type="body" sz="quarter" idx="42" hasCustomPrompt="1"/>
          </p:nvPr>
        </p:nvSpPr>
        <p:spPr>
          <a:xfrm>
            <a:off x="3359912"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46" name="Text Placeholder 13"/>
          <p:cNvSpPr>
            <a:spLocks noGrp="1"/>
          </p:cNvSpPr>
          <p:nvPr>
            <p:ph type="body" sz="quarter" idx="18" hasCustomPrompt="1"/>
          </p:nvPr>
        </p:nvSpPr>
        <p:spPr>
          <a:xfrm>
            <a:off x="482600" y="2101633"/>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847530"/>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dirty="0"/>
              <a:t>Price Here</a:t>
            </a:r>
          </a:p>
        </p:txBody>
      </p:sp>
      <p:sp>
        <p:nvSpPr>
          <p:cNvPr id="50" name="Text Placeholder 13"/>
          <p:cNvSpPr>
            <a:spLocks noGrp="1"/>
          </p:cNvSpPr>
          <p:nvPr>
            <p:ph type="body" sz="quarter" idx="26" hasCustomPrompt="1"/>
          </p:nvPr>
        </p:nvSpPr>
        <p:spPr>
          <a:xfrm>
            <a:off x="482600"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107825"/>
            <a:ext cx="2594864" cy="2574178"/>
          </a:xfrm>
          <a:solidFill>
            <a:schemeClr val="tx2">
              <a:lumMod val="40000"/>
              <a:lumOff val="60000"/>
            </a:schemeClr>
          </a:solidFill>
        </p:spPr>
        <p:txBody>
          <a:bodyPr tIns="640080">
            <a:normAutofit/>
          </a:bodyPr>
          <a:lstStyle>
            <a:lvl1pPr>
              <a:defRPr sz="1400" baseline="0">
                <a:solidFill>
                  <a:schemeClr val="tx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847530"/>
            <a:ext cx="2594864" cy="607243"/>
          </a:xfrm>
          <a:solidFill>
            <a:schemeClr val="accent2">
              <a:lumMod val="60000"/>
              <a:lumOff val="40000"/>
            </a:schemeClr>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228597"/>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tx2"/>
                </a:solidFill>
              </a:defRPr>
            </a:lvl1pPr>
          </a:lstStyle>
          <a:p>
            <a:pPr lvl="0"/>
            <a:r>
              <a:rPr lang="en-US"/>
              <a:t>Price Here</a:t>
            </a:r>
          </a:p>
        </p:txBody>
      </p:sp>
      <p:sp>
        <p:nvSpPr>
          <p:cNvPr id="59" name="Text Placeholder 13"/>
          <p:cNvSpPr>
            <a:spLocks noGrp="1"/>
          </p:cNvSpPr>
          <p:nvPr>
            <p:ph type="body" sz="quarter" idx="30" hasCustomPrompt="1"/>
          </p:nvPr>
        </p:nvSpPr>
        <p:spPr>
          <a:xfrm>
            <a:off x="9114537" y="4851621"/>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101633"/>
            <a:ext cx="3585150" cy="2961648"/>
          </a:xfrm>
          <a:solidFill>
            <a:schemeClr val="tx2">
              <a:lumMod val="40000"/>
              <a:lumOff val="60000"/>
            </a:schemeClr>
          </a:solidFill>
        </p:spPr>
        <p:txBody>
          <a:bodyPr tIns="640080">
            <a:normAutofit/>
          </a:bodyPr>
          <a:lstStyle>
            <a:lvl1pPr>
              <a:defRPr sz="1800" baseline="0">
                <a:solidFill>
                  <a:schemeClr val="tx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615786"/>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74089"/>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tx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97113"/>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3"/>
          </p:nvPr>
        </p:nvSpPr>
        <p:spPr/>
        <p:txBody>
          <a:bodyPr/>
          <a:lstStyle/>
          <a:p>
            <a:endParaRPr lang="de-DE"/>
          </a:p>
        </p:txBody>
      </p:sp>
      <p:sp>
        <p:nvSpPr>
          <p:cNvPr id="4" name="Foliennummernplatzhalter 3"/>
          <p:cNvSpPr>
            <a:spLocks noGrp="1"/>
          </p:cNvSpPr>
          <p:nvPr>
            <p:ph type="sldNum" sz="quarter" idx="44"/>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767771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854428"/>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5" name="Rectangle 74"/>
          <p:cNvSpPr/>
          <p:nvPr userDrawn="1"/>
        </p:nvSpPr>
        <p:spPr>
          <a:xfrm>
            <a:off x="4474972" y="1854428"/>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6" name="Rectangle 75"/>
          <p:cNvSpPr/>
          <p:nvPr userDrawn="1"/>
        </p:nvSpPr>
        <p:spPr>
          <a:xfrm>
            <a:off x="8467344" y="1854428"/>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1" name="Text Placeholder 12"/>
          <p:cNvSpPr>
            <a:spLocks noGrp="1"/>
          </p:cNvSpPr>
          <p:nvPr>
            <p:ph type="body" sz="quarter" idx="24" hasCustomPrompt="1"/>
          </p:nvPr>
        </p:nvSpPr>
        <p:spPr>
          <a:xfrm>
            <a:off x="482600" y="1860977"/>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tx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87231"/>
            <a:ext cx="3242056" cy="783448"/>
          </a:xfrm>
          <a:noFill/>
        </p:spPr>
        <p:txBody>
          <a:bodyPr tIns="91440" bIns="91440" anchor="ctr">
            <a:normAutofit/>
          </a:bodyPr>
          <a:lstStyle>
            <a:lvl1pPr marL="0" indent="0" algn="ctr">
              <a:buNone/>
              <a:defRPr sz="2800" b="1" baseline="0">
                <a:solidFill>
                  <a:schemeClr val="accent1"/>
                </a:solidFill>
              </a:defRPr>
            </a:lvl1pPr>
          </a:lstStyle>
          <a:p>
            <a:pPr lvl="0"/>
            <a:r>
              <a:rPr lang="en-US" dirty="0"/>
              <a:t>Price Here</a:t>
            </a:r>
          </a:p>
        </p:txBody>
      </p:sp>
      <p:sp>
        <p:nvSpPr>
          <p:cNvPr id="34" name="Text Placeholder 13"/>
          <p:cNvSpPr>
            <a:spLocks noGrp="1"/>
          </p:cNvSpPr>
          <p:nvPr>
            <p:ph type="body" sz="quarter" idx="26" hasCustomPrompt="1"/>
          </p:nvPr>
        </p:nvSpPr>
        <p:spPr>
          <a:xfrm>
            <a:off x="482600" y="327281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1</a:t>
            </a:r>
          </a:p>
        </p:txBody>
      </p:sp>
      <p:sp>
        <p:nvSpPr>
          <p:cNvPr id="40" name="Text Placeholder 12"/>
          <p:cNvSpPr>
            <a:spLocks noGrp="1"/>
          </p:cNvSpPr>
          <p:nvPr>
            <p:ph type="body" sz="quarter" idx="28" hasCustomPrompt="1"/>
          </p:nvPr>
        </p:nvSpPr>
        <p:spPr>
          <a:xfrm>
            <a:off x="8467345" y="1860977"/>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tx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87231"/>
            <a:ext cx="3242056" cy="783448"/>
          </a:xfrm>
          <a:noFill/>
        </p:spPr>
        <p:txBody>
          <a:bodyPr tIns="91440" bIns="91440" anchor="ctr">
            <a:normAutofit/>
          </a:bodyPr>
          <a:lstStyle>
            <a:lvl1pPr marL="0" indent="0" algn="ctr">
              <a:buNone/>
              <a:defRPr sz="2800" b="1" baseline="0">
                <a:solidFill>
                  <a:schemeClr val="accent3"/>
                </a:solidFill>
              </a:defRPr>
            </a:lvl1pPr>
          </a:lstStyle>
          <a:p>
            <a:pPr lvl="0"/>
            <a:r>
              <a:rPr lang="en-US"/>
              <a:t>Price Here</a:t>
            </a:r>
          </a:p>
        </p:txBody>
      </p:sp>
      <p:sp>
        <p:nvSpPr>
          <p:cNvPr id="42" name="Text Placeholder 13"/>
          <p:cNvSpPr>
            <a:spLocks noGrp="1"/>
          </p:cNvSpPr>
          <p:nvPr>
            <p:ph type="body" sz="quarter" idx="30" hasCustomPrompt="1"/>
          </p:nvPr>
        </p:nvSpPr>
        <p:spPr>
          <a:xfrm>
            <a:off x="8467345" y="327281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1</a:t>
            </a:r>
          </a:p>
        </p:txBody>
      </p:sp>
      <p:sp>
        <p:nvSpPr>
          <p:cNvPr id="55" name="Text Placeholder 12"/>
          <p:cNvSpPr>
            <a:spLocks noGrp="1"/>
          </p:cNvSpPr>
          <p:nvPr>
            <p:ph type="body" sz="quarter" idx="36" hasCustomPrompt="1"/>
          </p:nvPr>
        </p:nvSpPr>
        <p:spPr>
          <a:xfrm>
            <a:off x="4474972" y="1860977"/>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tx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87231"/>
            <a:ext cx="3242056" cy="783448"/>
          </a:xfrm>
          <a:no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7" name="Text Placeholder 13"/>
          <p:cNvSpPr>
            <a:spLocks noGrp="1"/>
          </p:cNvSpPr>
          <p:nvPr>
            <p:ph type="body" sz="quarter" idx="38" hasCustomPrompt="1"/>
          </p:nvPr>
        </p:nvSpPr>
        <p:spPr>
          <a:xfrm>
            <a:off x="4474972" y="327281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1</a:t>
            </a:r>
          </a:p>
        </p:txBody>
      </p:sp>
      <p:sp>
        <p:nvSpPr>
          <p:cNvPr id="58" name="Text Placeholder 13"/>
          <p:cNvSpPr>
            <a:spLocks noGrp="1"/>
          </p:cNvSpPr>
          <p:nvPr>
            <p:ph type="body" sz="quarter" idx="39" hasCustomPrompt="1"/>
          </p:nvPr>
        </p:nvSpPr>
        <p:spPr>
          <a:xfrm>
            <a:off x="482600" y="3668821"/>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2</a:t>
            </a:r>
          </a:p>
        </p:txBody>
      </p:sp>
      <p:sp>
        <p:nvSpPr>
          <p:cNvPr id="60" name="Text Placeholder 13"/>
          <p:cNvSpPr>
            <a:spLocks noGrp="1"/>
          </p:cNvSpPr>
          <p:nvPr>
            <p:ph type="body" sz="quarter" idx="40" hasCustomPrompt="1"/>
          </p:nvPr>
        </p:nvSpPr>
        <p:spPr>
          <a:xfrm>
            <a:off x="8467345" y="3668821"/>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2</a:t>
            </a:r>
          </a:p>
        </p:txBody>
      </p:sp>
      <p:sp>
        <p:nvSpPr>
          <p:cNvPr id="61" name="Text Placeholder 13"/>
          <p:cNvSpPr>
            <a:spLocks noGrp="1"/>
          </p:cNvSpPr>
          <p:nvPr>
            <p:ph type="body" sz="quarter" idx="41" hasCustomPrompt="1"/>
          </p:nvPr>
        </p:nvSpPr>
        <p:spPr>
          <a:xfrm>
            <a:off x="4474972" y="3668821"/>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2</a:t>
            </a:r>
          </a:p>
        </p:txBody>
      </p:sp>
      <p:sp>
        <p:nvSpPr>
          <p:cNvPr id="62" name="Text Placeholder 13"/>
          <p:cNvSpPr>
            <a:spLocks noGrp="1"/>
          </p:cNvSpPr>
          <p:nvPr>
            <p:ph type="body" sz="quarter" idx="42" hasCustomPrompt="1"/>
          </p:nvPr>
        </p:nvSpPr>
        <p:spPr>
          <a:xfrm>
            <a:off x="482600" y="4064823"/>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3</a:t>
            </a:r>
          </a:p>
        </p:txBody>
      </p:sp>
      <p:sp>
        <p:nvSpPr>
          <p:cNvPr id="63" name="Text Placeholder 13"/>
          <p:cNvSpPr>
            <a:spLocks noGrp="1"/>
          </p:cNvSpPr>
          <p:nvPr>
            <p:ph type="body" sz="quarter" idx="43" hasCustomPrompt="1"/>
          </p:nvPr>
        </p:nvSpPr>
        <p:spPr>
          <a:xfrm>
            <a:off x="8467345" y="4064823"/>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3</a:t>
            </a:r>
          </a:p>
        </p:txBody>
      </p:sp>
      <p:sp>
        <p:nvSpPr>
          <p:cNvPr id="64" name="Text Placeholder 13"/>
          <p:cNvSpPr>
            <a:spLocks noGrp="1"/>
          </p:cNvSpPr>
          <p:nvPr>
            <p:ph type="body" sz="quarter" idx="44" hasCustomPrompt="1"/>
          </p:nvPr>
        </p:nvSpPr>
        <p:spPr>
          <a:xfrm>
            <a:off x="4474972" y="4064823"/>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3</a:t>
            </a:r>
          </a:p>
        </p:txBody>
      </p:sp>
      <p:sp>
        <p:nvSpPr>
          <p:cNvPr id="65" name="Text Placeholder 13"/>
          <p:cNvSpPr>
            <a:spLocks noGrp="1"/>
          </p:cNvSpPr>
          <p:nvPr>
            <p:ph type="body" sz="quarter" idx="45" hasCustomPrompt="1"/>
          </p:nvPr>
        </p:nvSpPr>
        <p:spPr>
          <a:xfrm>
            <a:off x="482600" y="4460826"/>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4</a:t>
            </a:r>
          </a:p>
        </p:txBody>
      </p:sp>
      <p:sp>
        <p:nvSpPr>
          <p:cNvPr id="70" name="Text Placeholder 13"/>
          <p:cNvSpPr>
            <a:spLocks noGrp="1"/>
          </p:cNvSpPr>
          <p:nvPr>
            <p:ph type="body" sz="quarter" idx="46" hasCustomPrompt="1"/>
          </p:nvPr>
        </p:nvSpPr>
        <p:spPr>
          <a:xfrm>
            <a:off x="8467345" y="4460826"/>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4</a:t>
            </a:r>
          </a:p>
        </p:txBody>
      </p:sp>
      <p:sp>
        <p:nvSpPr>
          <p:cNvPr id="71" name="Text Placeholder 13"/>
          <p:cNvSpPr>
            <a:spLocks noGrp="1"/>
          </p:cNvSpPr>
          <p:nvPr>
            <p:ph type="body" sz="quarter" idx="47" hasCustomPrompt="1"/>
          </p:nvPr>
        </p:nvSpPr>
        <p:spPr>
          <a:xfrm>
            <a:off x="4474972" y="4460826"/>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4</a:t>
            </a:r>
          </a:p>
        </p:txBody>
      </p:sp>
      <p:sp>
        <p:nvSpPr>
          <p:cNvPr id="72" name="Text Placeholder 13"/>
          <p:cNvSpPr>
            <a:spLocks noGrp="1"/>
          </p:cNvSpPr>
          <p:nvPr>
            <p:ph type="body" sz="quarter" idx="48" hasCustomPrompt="1"/>
          </p:nvPr>
        </p:nvSpPr>
        <p:spPr>
          <a:xfrm>
            <a:off x="482600" y="485682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5</a:t>
            </a:r>
          </a:p>
        </p:txBody>
      </p:sp>
      <p:sp>
        <p:nvSpPr>
          <p:cNvPr id="73" name="Text Placeholder 13"/>
          <p:cNvSpPr>
            <a:spLocks noGrp="1"/>
          </p:cNvSpPr>
          <p:nvPr>
            <p:ph type="body" sz="quarter" idx="49" hasCustomPrompt="1"/>
          </p:nvPr>
        </p:nvSpPr>
        <p:spPr>
          <a:xfrm>
            <a:off x="8467345" y="485682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5</a:t>
            </a:r>
          </a:p>
        </p:txBody>
      </p:sp>
      <p:sp>
        <p:nvSpPr>
          <p:cNvPr id="74" name="Text Placeholder 13"/>
          <p:cNvSpPr>
            <a:spLocks noGrp="1"/>
          </p:cNvSpPr>
          <p:nvPr>
            <p:ph type="body" sz="quarter" idx="50" hasCustomPrompt="1"/>
          </p:nvPr>
        </p:nvSpPr>
        <p:spPr>
          <a:xfrm>
            <a:off x="4474972" y="4856828"/>
            <a:ext cx="3242056" cy="387470"/>
          </a:xfrm>
          <a:noFill/>
        </p:spPr>
        <p:txBody>
          <a:bodyPr tIns="91440" bIns="91440" anchor="ctr">
            <a:noAutofit/>
          </a:bodyPr>
          <a:lstStyle>
            <a:lvl1pPr marL="0" indent="0" algn="ctr">
              <a:buNone/>
              <a:defRPr sz="1600" b="0" baseline="0">
                <a:solidFill>
                  <a:schemeClr val="tx2"/>
                </a:solidFill>
              </a:defRPr>
            </a:lvl1pPr>
          </a:lstStyle>
          <a:p>
            <a:pPr lvl="0"/>
            <a:r>
              <a:rPr lang="en-US"/>
              <a:t>Attribute 5</a:t>
            </a:r>
          </a:p>
        </p:txBody>
      </p:sp>
      <p:grpSp>
        <p:nvGrpSpPr>
          <p:cNvPr id="11" name="Group 10"/>
          <p:cNvGrpSpPr/>
          <p:nvPr userDrawn="1"/>
        </p:nvGrpSpPr>
        <p:grpSpPr>
          <a:xfrm>
            <a:off x="482600" y="3272818"/>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300291"/>
            <a:ext cx="3242056" cy="783448"/>
          </a:xfrm>
          <a:noFill/>
        </p:spPr>
        <p:txBody>
          <a:bodyPr tIns="91440" bIns="91440" anchor="ctr">
            <a:normAutofit/>
          </a:bodyPr>
          <a:lstStyle>
            <a:lvl1pPr marL="0" indent="0" algn="ctr">
              <a:buNone/>
              <a:defRPr sz="2000" b="1" baseline="0">
                <a:solidFill>
                  <a:schemeClr val="tx2"/>
                </a:solidFill>
              </a:defRPr>
            </a:lvl1pPr>
          </a:lstStyle>
          <a:p>
            <a:pPr lvl="0"/>
            <a:r>
              <a:rPr lang="en-US"/>
              <a:t>Comment here</a:t>
            </a:r>
          </a:p>
        </p:txBody>
      </p:sp>
      <p:sp>
        <p:nvSpPr>
          <p:cNvPr id="82" name="Text Placeholder 13"/>
          <p:cNvSpPr>
            <a:spLocks noGrp="1"/>
          </p:cNvSpPr>
          <p:nvPr>
            <p:ph type="body" sz="quarter" idx="52" hasCustomPrompt="1"/>
          </p:nvPr>
        </p:nvSpPr>
        <p:spPr>
          <a:xfrm>
            <a:off x="482600" y="5300291"/>
            <a:ext cx="3242056" cy="783448"/>
          </a:xfrm>
          <a:noFill/>
        </p:spPr>
        <p:txBody>
          <a:bodyPr tIns="91440" bIns="91440" anchor="ctr">
            <a:normAutofit/>
          </a:bodyPr>
          <a:lstStyle>
            <a:lvl1pPr marL="0" indent="0" algn="ctr">
              <a:buNone/>
              <a:defRPr sz="2000" b="1" baseline="0">
                <a:solidFill>
                  <a:schemeClr val="tx2"/>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300291"/>
            <a:ext cx="3242056" cy="783448"/>
          </a:xfrm>
          <a:noFill/>
        </p:spPr>
        <p:txBody>
          <a:bodyPr tIns="91440" bIns="91440" anchor="ctr">
            <a:normAutofit/>
          </a:bodyPr>
          <a:lstStyle>
            <a:lvl1pPr marL="0" indent="0" algn="ctr">
              <a:buNone/>
              <a:defRPr sz="2000" b="1" baseline="0">
                <a:solidFill>
                  <a:schemeClr val="tx2"/>
                </a:solidFill>
              </a:defRPr>
            </a:lvl1pPr>
          </a:lstStyle>
          <a:p>
            <a:pPr lvl="0"/>
            <a:r>
              <a:rPr lang="en-US"/>
              <a:t>Comment here</a:t>
            </a:r>
          </a:p>
        </p:txBody>
      </p:sp>
      <p:grpSp>
        <p:nvGrpSpPr>
          <p:cNvPr id="86" name="Group 85"/>
          <p:cNvGrpSpPr/>
          <p:nvPr userDrawn="1"/>
        </p:nvGrpSpPr>
        <p:grpSpPr>
          <a:xfrm>
            <a:off x="4474972" y="3272818"/>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272818"/>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54"/>
          </p:nvPr>
        </p:nvSpPr>
        <p:spPr/>
        <p:txBody>
          <a:bodyPr/>
          <a:lstStyle/>
          <a:p>
            <a:endParaRPr lang="de-DE"/>
          </a:p>
        </p:txBody>
      </p:sp>
      <p:sp>
        <p:nvSpPr>
          <p:cNvPr id="4" name="Foliennummernplatzhalter 3"/>
          <p:cNvSpPr>
            <a:spLocks noGrp="1"/>
          </p:cNvSpPr>
          <p:nvPr>
            <p:ph type="sldNum" sz="quarter" idx="55"/>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672125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4"/>
          </p:nvPr>
        </p:nvSpPr>
        <p:spPr/>
        <p:txBody>
          <a:bodyPr/>
          <a:lstStyle/>
          <a:p>
            <a:endParaRPr lang="de-DE"/>
          </a:p>
        </p:txBody>
      </p:sp>
      <p:sp>
        <p:nvSpPr>
          <p:cNvPr id="4" name="Foliennummernplatzhalter 3"/>
          <p:cNvSpPr>
            <a:spLocks noGrp="1"/>
          </p:cNvSpPr>
          <p:nvPr>
            <p:ph type="sldNum" sz="quarter" idx="15"/>
          </p:nvPr>
        </p:nvSpPr>
        <p:spPr/>
        <p:txBody>
          <a:bodyPr/>
          <a:lstStyle/>
          <a:p>
            <a:fld id="{44EA10E1-56AB-0944-8D9A-7AFC910C18EC}" type="slidenum">
              <a:rPr lang="de-DE" smtClean="0"/>
              <a:pPr/>
              <a:t>‹Nr.›</a:t>
            </a:fld>
            <a:endParaRPr lang="de-DE"/>
          </a:p>
        </p:txBody>
      </p:sp>
      <p:sp>
        <p:nvSpPr>
          <p:cNvPr id="7" name="Inhaltsplatzhalter 5"/>
          <p:cNvSpPr>
            <a:spLocks noGrp="1"/>
          </p:cNvSpPr>
          <p:nvPr>
            <p:ph sz="quarter" idx="38" hasCustomPrompt="1"/>
          </p:nvPr>
        </p:nvSpPr>
        <p:spPr>
          <a:xfrm>
            <a:off x="334962" y="1844674"/>
            <a:ext cx="11522075" cy="4321175"/>
          </a:xfrm>
          <a:noFill/>
        </p:spPr>
        <p:txBody>
          <a:bodyPr/>
          <a:lstStyle/>
          <a:p>
            <a:pPr lvl="0"/>
            <a:r>
              <a:rPr lang="de-DE"/>
              <a:t>Inhalt</a:t>
            </a:r>
          </a:p>
        </p:txBody>
      </p:sp>
    </p:spTree>
    <p:extLst>
      <p:ext uri="{BB962C8B-B14F-4D97-AF65-F5344CB8AC3E}">
        <p14:creationId xmlns:p14="http://schemas.microsoft.com/office/powerpoint/2010/main" val="265707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6" name="Picture Placeholder 10"/>
          <p:cNvSpPr>
            <a:spLocks noGrp="1" noChangeAspect="1"/>
          </p:cNvSpPr>
          <p:nvPr>
            <p:ph type="pic" sz="quarter" idx="14" hasCustomPrompt="1"/>
          </p:nvPr>
        </p:nvSpPr>
        <p:spPr>
          <a:xfrm>
            <a:off x="354775" y="1844674"/>
            <a:ext cx="5703125" cy="4321175"/>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419438" y="1821375"/>
            <a:ext cx="5437600" cy="1174269"/>
          </a:xfrm>
          <a:solidFill>
            <a:schemeClr val="tx1">
              <a:lumMod val="10000"/>
              <a:lumOff val="90000"/>
            </a:schemeClr>
          </a:solidFill>
        </p:spPr>
        <p:txBody>
          <a:bodyPr anchor="t">
            <a:normAutofit/>
          </a:bodyPr>
          <a:lstStyle>
            <a:lvl1pPr marL="0" indent="0" algn="l">
              <a:buNone/>
              <a:defRPr sz="1800">
                <a:solidFill>
                  <a:schemeClr val="tx2"/>
                </a:solidFill>
              </a:defRPr>
            </a:lvl1pPr>
          </a:lstStyle>
          <a:p>
            <a:pPr lvl="0"/>
            <a:r>
              <a:rPr lang="en-US" dirty="0"/>
              <a:t>Lorem ipsum dolor sit </a:t>
            </a:r>
            <a:r>
              <a:rPr lang="en-US" dirty="0" err="1"/>
              <a:t>amet</a:t>
            </a:r>
            <a:r>
              <a:rPr lang="en-US" dirty="0"/>
              <a:t>, </a:t>
            </a:r>
            <a:r>
              <a:rPr lang="en-US" dirty="0" err="1"/>
              <a:t>placerat</a:t>
            </a:r>
            <a:r>
              <a:rPr lang="en-US" dirty="0"/>
              <a:t> ipsum </a:t>
            </a:r>
            <a:r>
              <a:rPr lang="en-US" dirty="0" err="1"/>
              <a:t>erat</a:t>
            </a:r>
            <a:r>
              <a:rPr lang="en-US" dirty="0"/>
              <a:t> et </a:t>
            </a:r>
            <a:r>
              <a:rPr lang="en-US" dirty="0" err="1"/>
              <a:t>tortor</a:t>
            </a:r>
            <a:r>
              <a:rPr lang="en-US" dirty="0"/>
              <a:t>, </a:t>
            </a:r>
            <a:r>
              <a:rPr lang="en-US" dirty="0" err="1"/>
              <a:t>vehicula</a:t>
            </a:r>
            <a:r>
              <a:rPr lang="en-US" dirty="0"/>
              <a:t> </a:t>
            </a:r>
            <a:r>
              <a:rPr lang="en-US" dirty="0" err="1"/>
              <a:t>sociis</a:t>
            </a:r>
            <a:r>
              <a:rPr lang="en-US" dirty="0"/>
              <a:t> </a:t>
            </a:r>
            <a:r>
              <a:rPr lang="en-US" dirty="0" err="1"/>
              <a:t>vel</a:t>
            </a:r>
            <a:r>
              <a:rPr lang="en-US" dirty="0"/>
              <a:t> </a:t>
            </a:r>
            <a:r>
              <a:rPr lang="en-US" dirty="0" err="1"/>
              <a:t>vel</a:t>
            </a:r>
            <a:r>
              <a:rPr lang="en-US" dirty="0"/>
              <a:t>, </a:t>
            </a:r>
            <a:r>
              <a:rPr lang="en-US" dirty="0" err="1"/>
              <a:t>ut</a:t>
            </a:r>
            <a:r>
              <a:rPr lang="en-US" dirty="0"/>
              <a:t> cursus </a:t>
            </a:r>
            <a:r>
              <a:rPr lang="en-US" dirty="0" err="1"/>
              <a:t>sociosqu</a:t>
            </a:r>
            <a:r>
              <a:rPr lang="en-US" dirty="0"/>
              <a:t> integer </a:t>
            </a:r>
            <a:r>
              <a:rPr lang="en-US" dirty="0" err="1"/>
              <a:t>sapien</a:t>
            </a:r>
            <a:r>
              <a:rPr lang="en-US" dirty="0"/>
              <a:t> in. </a:t>
            </a:r>
            <a:r>
              <a:rPr lang="en-US" dirty="0" err="1"/>
              <a:t>Aliquet</a:t>
            </a:r>
            <a:r>
              <a:rPr lang="en-US" dirty="0"/>
              <a:t> </a:t>
            </a:r>
            <a:r>
              <a:rPr lang="en-US" dirty="0" err="1"/>
              <a:t>blandit</a:t>
            </a:r>
            <a:r>
              <a:rPr lang="en-US" dirty="0"/>
              <a:t>, </a:t>
            </a:r>
            <a:r>
              <a:rPr lang="en-US" dirty="0" err="1"/>
              <a:t>pellentesque</a:t>
            </a:r>
            <a:r>
              <a:rPr lang="en-US" dirty="0"/>
              <a:t> </a:t>
            </a:r>
            <a:r>
              <a:rPr lang="en-US" dirty="0" err="1"/>
              <a:t>nec</a:t>
            </a:r>
            <a:r>
              <a:rPr lang="en-US" dirty="0"/>
              <a:t> vitae. </a:t>
            </a:r>
            <a:r>
              <a:rPr lang="en-US" dirty="0" err="1"/>
              <a:t>Sapien</a:t>
            </a:r>
            <a:r>
              <a:rPr lang="en-US" dirty="0"/>
              <a:t> ante </a:t>
            </a:r>
            <a:r>
              <a:rPr lang="en-US" dirty="0" err="1"/>
              <a:t>feugiat</a:t>
            </a:r>
            <a:r>
              <a:rPr lang="en-US" dirty="0"/>
              <a:t> non </a:t>
            </a:r>
            <a:r>
              <a:rPr lang="en-US" dirty="0" err="1"/>
              <a:t>est</a:t>
            </a:r>
            <a:r>
              <a:rPr lang="en-US" dirty="0"/>
              <a:t> </a:t>
            </a:r>
            <a:r>
              <a:rPr lang="en-US" dirty="0" err="1"/>
              <a:t>etiam</a:t>
            </a:r>
            <a:r>
              <a:rPr lang="en-US" dirty="0"/>
              <a:t> </a:t>
            </a:r>
            <a:r>
              <a:rPr lang="en-US" dirty="0" err="1"/>
              <a:t>aut</a:t>
            </a:r>
            <a:r>
              <a:rPr lang="en-US" dirty="0"/>
              <a:t>.</a:t>
            </a:r>
          </a:p>
        </p:txBody>
      </p:sp>
      <p:sp>
        <p:nvSpPr>
          <p:cNvPr id="19" name="Text Placeholder 29"/>
          <p:cNvSpPr>
            <a:spLocks noGrp="1"/>
          </p:cNvSpPr>
          <p:nvPr>
            <p:ph type="body" sz="quarter" idx="18" hasCustomPrompt="1"/>
          </p:nvPr>
        </p:nvSpPr>
        <p:spPr>
          <a:xfrm>
            <a:off x="6415373"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chemeClr val="tx2"/>
                </a:solidFill>
              </a:defRPr>
            </a:lvl1pPr>
          </a:lstStyle>
          <a:p>
            <a:pPr lvl="0"/>
            <a:r>
              <a:rPr lang="en-US"/>
              <a:t>Adress</a:t>
            </a:r>
          </a:p>
        </p:txBody>
      </p:sp>
      <p:sp>
        <p:nvSpPr>
          <p:cNvPr id="21" name="Text Placeholder 29"/>
          <p:cNvSpPr>
            <a:spLocks noGrp="1"/>
          </p:cNvSpPr>
          <p:nvPr>
            <p:ph type="body" sz="quarter" idx="24" hasCustomPrompt="1"/>
          </p:nvPr>
        </p:nvSpPr>
        <p:spPr>
          <a:xfrm>
            <a:off x="6415373"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415373"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415373"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415373"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chemeClr val="tx2"/>
                </a:solidFill>
              </a:defRPr>
            </a:lvl1pPr>
          </a:lstStyle>
          <a:p>
            <a:pPr lvl="0"/>
            <a:r>
              <a:rPr lang="en-US"/>
              <a:t>Some information here</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2"/>
          </p:nvPr>
        </p:nvSpPr>
        <p:spPr/>
        <p:txBody>
          <a:bodyPr/>
          <a:lstStyle/>
          <a:p>
            <a:endParaRPr lang="de-DE"/>
          </a:p>
        </p:txBody>
      </p:sp>
      <p:sp>
        <p:nvSpPr>
          <p:cNvPr id="4" name="Foliennummernplatzhalter 3"/>
          <p:cNvSpPr>
            <a:spLocks noGrp="1"/>
          </p:cNvSpPr>
          <p:nvPr>
            <p:ph type="sldNum" sz="quarter" idx="33"/>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472874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4"/>
          </p:nvPr>
        </p:nvSpPr>
        <p:spPr/>
        <p:txBody>
          <a:bodyPr/>
          <a:lstStyle/>
          <a:p>
            <a:endParaRPr lang="de-DE"/>
          </a:p>
        </p:txBody>
      </p:sp>
      <p:sp>
        <p:nvSpPr>
          <p:cNvPr id="4" name="Foliennummernplatzhalter 3"/>
          <p:cNvSpPr>
            <a:spLocks noGrp="1"/>
          </p:cNvSpPr>
          <p:nvPr>
            <p:ph type="sldNum" sz="quarter" idx="15"/>
          </p:nvPr>
        </p:nvSpPr>
        <p:spPr/>
        <p:txBody>
          <a:bodyPr/>
          <a:lstStyle/>
          <a:p>
            <a:fld id="{44EA10E1-56AB-0944-8D9A-7AFC910C18EC}" type="slidenum">
              <a:rPr lang="de-DE" smtClean="0"/>
              <a:pPr/>
              <a:t>‹Nr.›</a:t>
            </a:fld>
            <a:endParaRPr lang="de-DE"/>
          </a:p>
        </p:txBody>
      </p:sp>
      <p:sp>
        <p:nvSpPr>
          <p:cNvPr id="6" name="Inhaltsplatzhalter 5"/>
          <p:cNvSpPr>
            <a:spLocks noGrp="1"/>
          </p:cNvSpPr>
          <p:nvPr>
            <p:ph sz="quarter" idx="38" hasCustomPrompt="1"/>
          </p:nvPr>
        </p:nvSpPr>
        <p:spPr>
          <a:xfrm>
            <a:off x="0" y="1844674"/>
            <a:ext cx="12192000" cy="4321175"/>
          </a:xfrm>
          <a:noFill/>
        </p:spPr>
        <p:txBody>
          <a:bodyPr/>
          <a:lstStyle/>
          <a:p>
            <a:pPr lvl="0"/>
            <a:r>
              <a:rPr lang="de-DE"/>
              <a:t>Inhalt</a:t>
            </a:r>
          </a:p>
        </p:txBody>
      </p:sp>
    </p:spTree>
    <p:extLst>
      <p:ext uri="{BB962C8B-B14F-4D97-AF65-F5344CB8AC3E}">
        <p14:creationId xmlns:p14="http://schemas.microsoft.com/office/powerpoint/2010/main" val="41556463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482598" y="288511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88511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88511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6" name="Text Placeholder 5"/>
          <p:cNvSpPr>
            <a:spLocks noGrp="1"/>
          </p:cNvSpPr>
          <p:nvPr>
            <p:ph type="body" sz="quarter" idx="39"/>
          </p:nvPr>
        </p:nvSpPr>
        <p:spPr>
          <a:xfrm>
            <a:off x="482598" y="3511369"/>
            <a:ext cx="3246120"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11369"/>
            <a:ext cx="3246120"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11369"/>
            <a:ext cx="3246120"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5"/>
          </p:nvPr>
        </p:nvSpPr>
        <p:spPr/>
        <p:txBody>
          <a:bodyPr/>
          <a:lstStyle/>
          <a:p>
            <a:endParaRPr lang="de-DE"/>
          </a:p>
        </p:txBody>
      </p:sp>
      <p:sp>
        <p:nvSpPr>
          <p:cNvPr id="4" name="Foliennummernplatzhalter 3"/>
          <p:cNvSpPr>
            <a:spLocks noGrp="1"/>
          </p:cNvSpPr>
          <p:nvPr>
            <p:ph type="sldNum" sz="quarter" idx="46"/>
          </p:nvPr>
        </p:nvSpPr>
        <p:spPr/>
        <p:txBody>
          <a:bodyPr/>
          <a:lstStyle/>
          <a:p>
            <a:fld id="{44EA10E1-56AB-0944-8D9A-7AFC910C18EC}" type="slidenum">
              <a:rPr lang="de-DE" smtClean="0"/>
              <a:pPr/>
              <a:t>‹Nr.›</a:t>
            </a:fld>
            <a:endParaRPr lang="de-DE"/>
          </a:p>
        </p:txBody>
      </p:sp>
      <p:sp>
        <p:nvSpPr>
          <p:cNvPr id="16" name="Inhaltsplatzhalter 5"/>
          <p:cNvSpPr>
            <a:spLocks noGrp="1"/>
          </p:cNvSpPr>
          <p:nvPr>
            <p:ph sz="quarter" idx="38" hasCustomPrompt="1"/>
          </p:nvPr>
        </p:nvSpPr>
        <p:spPr>
          <a:xfrm>
            <a:off x="482598" y="4629150"/>
            <a:ext cx="3242057" cy="1536699"/>
          </a:xfrm>
          <a:noFill/>
        </p:spPr>
        <p:txBody>
          <a:bodyPr/>
          <a:lstStyle/>
          <a:p>
            <a:pPr lvl="0"/>
            <a:r>
              <a:rPr lang="de-DE"/>
              <a:t>Inhalt</a:t>
            </a:r>
          </a:p>
        </p:txBody>
      </p:sp>
      <p:sp>
        <p:nvSpPr>
          <p:cNvPr id="18" name="Inhaltsplatzhalter 5"/>
          <p:cNvSpPr>
            <a:spLocks noGrp="1"/>
          </p:cNvSpPr>
          <p:nvPr>
            <p:ph sz="quarter" idx="47" hasCustomPrompt="1"/>
          </p:nvPr>
        </p:nvSpPr>
        <p:spPr>
          <a:xfrm>
            <a:off x="4476476" y="4629150"/>
            <a:ext cx="3242057" cy="1536699"/>
          </a:xfrm>
          <a:noFill/>
        </p:spPr>
        <p:txBody>
          <a:bodyPr/>
          <a:lstStyle/>
          <a:p>
            <a:pPr lvl="0"/>
            <a:r>
              <a:rPr lang="de-DE"/>
              <a:t>Inhalt</a:t>
            </a:r>
          </a:p>
        </p:txBody>
      </p:sp>
      <p:sp>
        <p:nvSpPr>
          <p:cNvPr id="19" name="Inhaltsplatzhalter 5"/>
          <p:cNvSpPr>
            <a:spLocks noGrp="1"/>
          </p:cNvSpPr>
          <p:nvPr>
            <p:ph sz="quarter" idx="48" hasCustomPrompt="1"/>
          </p:nvPr>
        </p:nvSpPr>
        <p:spPr>
          <a:xfrm>
            <a:off x="8463282" y="4629150"/>
            <a:ext cx="3250183" cy="1536699"/>
          </a:xfrm>
          <a:noFill/>
        </p:spPr>
        <p:txBody>
          <a:bodyPr/>
          <a:lstStyle/>
          <a:p>
            <a:pPr lvl="0"/>
            <a:r>
              <a:rPr lang="de-DE"/>
              <a:t>Inhalt</a:t>
            </a:r>
          </a:p>
        </p:txBody>
      </p:sp>
    </p:spTree>
    <p:extLst>
      <p:ext uri="{BB962C8B-B14F-4D97-AF65-F5344CB8AC3E}">
        <p14:creationId xmlns:p14="http://schemas.microsoft.com/office/powerpoint/2010/main" val="627065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334963"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6" name="Text Placeholder 5"/>
          <p:cNvSpPr>
            <a:spLocks noGrp="1"/>
          </p:cNvSpPr>
          <p:nvPr>
            <p:ph type="body" sz="quarter" idx="39"/>
          </p:nvPr>
        </p:nvSpPr>
        <p:spPr>
          <a:xfrm>
            <a:off x="334963" y="4851219"/>
            <a:ext cx="5613402" cy="111778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4" name="Text Placeholder 5"/>
          <p:cNvSpPr>
            <a:spLocks noGrp="1"/>
          </p:cNvSpPr>
          <p:nvPr>
            <p:ph type="body" sz="quarter" idx="45"/>
          </p:nvPr>
        </p:nvSpPr>
        <p:spPr>
          <a:xfrm>
            <a:off x="6642100" y="1844675"/>
            <a:ext cx="5214938" cy="1531712"/>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6"/>
          </p:nvPr>
        </p:nvSpPr>
        <p:spPr/>
        <p:txBody>
          <a:bodyPr/>
          <a:lstStyle/>
          <a:p>
            <a:endParaRPr lang="de-DE"/>
          </a:p>
        </p:txBody>
      </p:sp>
      <p:sp>
        <p:nvSpPr>
          <p:cNvPr id="4" name="Foliennummernplatzhalter 3"/>
          <p:cNvSpPr>
            <a:spLocks noGrp="1"/>
          </p:cNvSpPr>
          <p:nvPr>
            <p:ph type="sldNum" sz="quarter" idx="47"/>
          </p:nvPr>
        </p:nvSpPr>
        <p:spPr/>
        <p:txBody>
          <a:bodyPr/>
          <a:lstStyle/>
          <a:p>
            <a:fld id="{44EA10E1-56AB-0944-8D9A-7AFC910C18EC}" type="slidenum">
              <a:rPr lang="de-DE" smtClean="0"/>
              <a:pPr/>
              <a:t>‹Nr.›</a:t>
            </a:fld>
            <a:endParaRPr lang="de-DE"/>
          </a:p>
        </p:txBody>
      </p:sp>
      <p:sp>
        <p:nvSpPr>
          <p:cNvPr id="10" name="Inhaltsplatzhalter 5"/>
          <p:cNvSpPr>
            <a:spLocks noGrp="1"/>
          </p:cNvSpPr>
          <p:nvPr>
            <p:ph sz="quarter" idx="48" hasCustomPrompt="1"/>
          </p:nvPr>
        </p:nvSpPr>
        <p:spPr>
          <a:xfrm>
            <a:off x="6642100" y="3554188"/>
            <a:ext cx="5214937" cy="2611662"/>
          </a:xfrm>
          <a:noFill/>
        </p:spPr>
        <p:txBody>
          <a:bodyPr/>
          <a:lstStyle/>
          <a:p>
            <a:pPr lvl="0"/>
            <a:r>
              <a:rPr lang="de-DE"/>
              <a:t>Inhalt</a:t>
            </a:r>
          </a:p>
        </p:txBody>
      </p:sp>
    </p:spTree>
    <p:extLst>
      <p:ext uri="{BB962C8B-B14F-4D97-AF65-F5344CB8AC3E}">
        <p14:creationId xmlns:p14="http://schemas.microsoft.com/office/powerpoint/2010/main" val="234287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334963"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Continent</a:t>
            </a:r>
          </a:p>
        </p:txBody>
      </p:sp>
      <p:sp>
        <p:nvSpPr>
          <p:cNvPr id="6" name="Text Placeholder 5"/>
          <p:cNvSpPr>
            <a:spLocks noGrp="1"/>
          </p:cNvSpPr>
          <p:nvPr>
            <p:ph type="body" sz="quarter" idx="39"/>
          </p:nvPr>
        </p:nvSpPr>
        <p:spPr>
          <a:xfrm>
            <a:off x="334963" y="3302053"/>
            <a:ext cx="2743200" cy="2666947"/>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4" name="Text Placeholder 5"/>
          <p:cNvSpPr>
            <a:spLocks noGrp="1"/>
          </p:cNvSpPr>
          <p:nvPr>
            <p:ph type="body" sz="quarter" idx="45"/>
          </p:nvPr>
        </p:nvSpPr>
        <p:spPr>
          <a:xfrm>
            <a:off x="6642100" y="1844675"/>
            <a:ext cx="5214938" cy="1531712"/>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6"/>
          </p:nvPr>
        </p:nvSpPr>
        <p:spPr/>
        <p:txBody>
          <a:bodyPr/>
          <a:lstStyle/>
          <a:p>
            <a:endParaRPr lang="de-DE"/>
          </a:p>
        </p:txBody>
      </p:sp>
      <p:sp>
        <p:nvSpPr>
          <p:cNvPr id="4" name="Foliennummernplatzhalter 3"/>
          <p:cNvSpPr>
            <a:spLocks noGrp="1"/>
          </p:cNvSpPr>
          <p:nvPr>
            <p:ph type="sldNum" sz="quarter" idx="47"/>
          </p:nvPr>
        </p:nvSpPr>
        <p:spPr/>
        <p:txBody>
          <a:bodyPr/>
          <a:lstStyle/>
          <a:p>
            <a:fld id="{44EA10E1-56AB-0944-8D9A-7AFC910C18EC}" type="slidenum">
              <a:rPr lang="de-DE" smtClean="0"/>
              <a:pPr/>
              <a:t>‹Nr.›</a:t>
            </a:fld>
            <a:endParaRPr lang="de-DE"/>
          </a:p>
        </p:txBody>
      </p:sp>
      <p:sp>
        <p:nvSpPr>
          <p:cNvPr id="9" name="Inhaltsplatzhalter 5"/>
          <p:cNvSpPr>
            <a:spLocks noGrp="1"/>
          </p:cNvSpPr>
          <p:nvPr>
            <p:ph sz="quarter" idx="48" hasCustomPrompt="1"/>
          </p:nvPr>
        </p:nvSpPr>
        <p:spPr>
          <a:xfrm>
            <a:off x="6642100" y="3554188"/>
            <a:ext cx="5214937" cy="2611662"/>
          </a:xfrm>
          <a:noFill/>
        </p:spPr>
        <p:txBody>
          <a:bodyPr/>
          <a:lstStyle/>
          <a:p>
            <a:pPr lvl="0"/>
            <a:r>
              <a:rPr lang="de-DE"/>
              <a:t>Inhalt</a:t>
            </a:r>
          </a:p>
        </p:txBody>
      </p:sp>
    </p:spTree>
    <p:extLst>
      <p:ext uri="{BB962C8B-B14F-4D97-AF65-F5344CB8AC3E}">
        <p14:creationId xmlns:p14="http://schemas.microsoft.com/office/powerpoint/2010/main" val="2242379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14" name="Text Placeholder 12"/>
          <p:cNvSpPr>
            <a:spLocks noGrp="1"/>
          </p:cNvSpPr>
          <p:nvPr>
            <p:ph type="body" sz="quarter" idx="24" hasCustomPrompt="1"/>
          </p:nvPr>
        </p:nvSpPr>
        <p:spPr>
          <a:xfrm>
            <a:off x="334962" y="5361758"/>
            <a:ext cx="5761037"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tx2"/>
                </a:solidFill>
              </a:defRPr>
            </a:lvl1pPr>
          </a:lstStyle>
          <a:p>
            <a:pPr marL="0" lvl="0" indent="0"/>
            <a:r>
              <a:rPr lang="en-US"/>
              <a:t>COUNTRY</a:t>
            </a:r>
          </a:p>
        </p:txBody>
      </p:sp>
      <p:sp>
        <p:nvSpPr>
          <p:cNvPr id="24" name="Text Placeholder 5"/>
          <p:cNvSpPr>
            <a:spLocks noGrp="1"/>
          </p:cNvSpPr>
          <p:nvPr>
            <p:ph type="body" sz="quarter" idx="45"/>
          </p:nvPr>
        </p:nvSpPr>
        <p:spPr>
          <a:xfrm>
            <a:off x="6642100" y="1823582"/>
            <a:ext cx="5214938" cy="2890612"/>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46"/>
          </p:nvPr>
        </p:nvSpPr>
        <p:spPr/>
        <p:txBody>
          <a:bodyPr/>
          <a:lstStyle/>
          <a:p>
            <a:endParaRPr lang="de-DE"/>
          </a:p>
        </p:txBody>
      </p:sp>
      <p:sp>
        <p:nvSpPr>
          <p:cNvPr id="4" name="Foliennummernplatzhalter 3"/>
          <p:cNvSpPr>
            <a:spLocks noGrp="1"/>
          </p:cNvSpPr>
          <p:nvPr>
            <p:ph type="sldNum" sz="quarter" idx="47"/>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598819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334964" y="2210110"/>
            <a:ext cx="5383666" cy="1890071"/>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334963" y="1859014"/>
            <a:ext cx="5383666" cy="332086"/>
          </a:xfrm>
        </p:spPr>
        <p:txBody>
          <a:bodyPr>
            <a:noAutofit/>
          </a:bodyPr>
          <a:lstStyle>
            <a:lvl1pPr marL="0" indent="0">
              <a:buNone/>
              <a:defRPr sz="1800" b="1"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17"/>
          </p:nvPr>
        </p:nvSpPr>
        <p:spPr/>
        <p:txBody>
          <a:bodyPr/>
          <a:lstStyle/>
          <a:p>
            <a:endParaRPr lang="de-DE"/>
          </a:p>
        </p:txBody>
      </p:sp>
      <p:sp>
        <p:nvSpPr>
          <p:cNvPr id="4" name="Foliennummernplatzhalter 3"/>
          <p:cNvSpPr>
            <a:spLocks noGrp="1"/>
          </p:cNvSpPr>
          <p:nvPr>
            <p:ph type="sldNum" sz="quarter" idx="18"/>
          </p:nvPr>
        </p:nvSpPr>
        <p:spPr/>
        <p:txBody>
          <a:bodyPr/>
          <a:lstStyle/>
          <a:p>
            <a:fld id="{44EA10E1-56AB-0944-8D9A-7AFC910C18EC}" type="slidenum">
              <a:rPr lang="de-DE" smtClean="0"/>
              <a:pPr/>
              <a:t>‹Nr.›</a:t>
            </a:fld>
            <a:endParaRPr lang="de-DE"/>
          </a:p>
        </p:txBody>
      </p:sp>
      <p:sp>
        <p:nvSpPr>
          <p:cNvPr id="12" name="Inhaltsplatzhalter 5"/>
          <p:cNvSpPr>
            <a:spLocks noGrp="1"/>
          </p:cNvSpPr>
          <p:nvPr>
            <p:ph sz="quarter" idx="48" hasCustomPrompt="1"/>
          </p:nvPr>
        </p:nvSpPr>
        <p:spPr>
          <a:xfrm>
            <a:off x="7126514" y="1859014"/>
            <a:ext cx="4730524" cy="2241167"/>
          </a:xfrm>
          <a:noFill/>
        </p:spPr>
        <p:txBody>
          <a:bodyPr/>
          <a:lstStyle/>
          <a:p>
            <a:pPr lvl="0"/>
            <a:r>
              <a:rPr lang="de-DE"/>
              <a:t>Inhalt</a:t>
            </a:r>
          </a:p>
        </p:txBody>
      </p:sp>
      <p:sp>
        <p:nvSpPr>
          <p:cNvPr id="13" name="Inhaltsplatzhalter 5"/>
          <p:cNvSpPr>
            <a:spLocks noGrp="1"/>
          </p:cNvSpPr>
          <p:nvPr>
            <p:ph sz="quarter" idx="49" hasCustomPrompt="1"/>
          </p:nvPr>
        </p:nvSpPr>
        <p:spPr>
          <a:xfrm>
            <a:off x="334963" y="4316508"/>
            <a:ext cx="11522075" cy="1849344"/>
          </a:xfrm>
          <a:noFill/>
        </p:spPr>
        <p:txBody>
          <a:bodyPr/>
          <a:lstStyle/>
          <a:p>
            <a:pPr lvl="0"/>
            <a:r>
              <a:rPr lang="de-DE"/>
              <a:t>Inhalt</a:t>
            </a:r>
          </a:p>
        </p:txBody>
      </p:sp>
    </p:spTree>
    <p:extLst>
      <p:ext uri="{BB962C8B-B14F-4D97-AF65-F5344CB8AC3E}">
        <p14:creationId xmlns:p14="http://schemas.microsoft.com/office/powerpoint/2010/main" val="3927286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348128" y="2389272"/>
            <a:ext cx="6939282" cy="1242913"/>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348128"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584092"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820056"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056020"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291984"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527948" y="3734745"/>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348128"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348128" y="4983807"/>
            <a:ext cx="6939282" cy="1182043"/>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584092"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820056"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056020"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291984"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527948" y="4513218"/>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348128" y="1860820"/>
            <a:ext cx="6939282" cy="413582"/>
          </a:xfrm>
        </p:spPr>
        <p:txBody>
          <a:bodyPr>
            <a:normAutofit/>
          </a:bodyPr>
          <a:lstStyle>
            <a:lvl1pPr marL="0" indent="0">
              <a:spcBef>
                <a:spcPts val="0"/>
              </a:spcBef>
              <a:buNone/>
              <a:defRPr sz="2000" b="1" cap="all"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5"/>
          </p:nvPr>
        </p:nvSpPr>
        <p:spPr/>
        <p:txBody>
          <a:bodyPr/>
          <a:lstStyle/>
          <a:p>
            <a:endParaRPr lang="de-DE"/>
          </a:p>
        </p:txBody>
      </p:sp>
      <p:sp>
        <p:nvSpPr>
          <p:cNvPr id="4" name="Foliennummernplatzhalter 3"/>
          <p:cNvSpPr>
            <a:spLocks noGrp="1"/>
          </p:cNvSpPr>
          <p:nvPr>
            <p:ph type="sldNum" sz="quarter" idx="36"/>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1346068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4917756" y="2373127"/>
            <a:ext cx="6939282" cy="1242913"/>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917756"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153720"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389684"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625648"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861612"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1097576" y="3718600"/>
            <a:ext cx="759462" cy="759462"/>
          </a:xfrm>
        </p:spPr>
        <p:txBody>
          <a:bodyPr anchor="ctr">
            <a:normAutofit/>
          </a:bodyPr>
          <a:lstStyle>
            <a:lvl1pPr marL="0" indent="0" algn="ctr">
              <a:spcBef>
                <a:spcPts val="0"/>
              </a:spcBef>
              <a:buNone/>
              <a:defRPr sz="3600" baseline="0">
                <a:solidFill>
                  <a:schemeClr val="tx2"/>
                </a:solidFill>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917756"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917756" y="4967663"/>
            <a:ext cx="6939282" cy="1198188"/>
          </a:xfrm>
        </p:spPr>
        <p:txBody>
          <a:bodyPr>
            <a:normAutofit/>
          </a:bodyPr>
          <a:lstStyle>
            <a:lvl1pPr marL="0" indent="0">
              <a:spcBef>
                <a:spcPts val="0"/>
              </a:spcBef>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153720"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389684"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625648"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861612"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1097576" y="4497073"/>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917756" y="1844675"/>
            <a:ext cx="6939282" cy="413582"/>
          </a:xfrm>
        </p:spPr>
        <p:txBody>
          <a:bodyPr>
            <a:normAutofit/>
          </a:bodyPr>
          <a:lstStyle>
            <a:lvl1pPr marL="0" indent="0">
              <a:spcBef>
                <a:spcPts val="0"/>
              </a:spcBef>
              <a:buNone/>
              <a:defRPr sz="2000" b="1" cap="all"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35"/>
          </p:nvPr>
        </p:nvSpPr>
        <p:spPr/>
        <p:txBody>
          <a:bodyPr/>
          <a:lstStyle/>
          <a:p>
            <a:endParaRPr lang="de-DE"/>
          </a:p>
        </p:txBody>
      </p:sp>
      <p:sp>
        <p:nvSpPr>
          <p:cNvPr id="4" name="Foliennummernplatzhalter 3"/>
          <p:cNvSpPr>
            <a:spLocks noGrp="1"/>
          </p:cNvSpPr>
          <p:nvPr>
            <p:ph type="sldNum" sz="quarter" idx="36"/>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316486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660259" y="1844675"/>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47" name="Text Placeholder 2"/>
          <p:cNvSpPr>
            <a:spLocks noGrp="1"/>
          </p:cNvSpPr>
          <p:nvPr>
            <p:ph type="body" idx="19"/>
          </p:nvPr>
        </p:nvSpPr>
        <p:spPr>
          <a:xfrm>
            <a:off x="6565900" y="2783693"/>
            <a:ext cx="5291137" cy="3382157"/>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4675"/>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a:p>
        </p:txBody>
      </p:sp>
      <p:sp>
        <p:nvSpPr>
          <p:cNvPr id="23" name="Inhaltsplatzhalter 5"/>
          <p:cNvSpPr>
            <a:spLocks noGrp="1"/>
          </p:cNvSpPr>
          <p:nvPr>
            <p:ph sz="quarter" idx="48" hasCustomPrompt="1"/>
          </p:nvPr>
        </p:nvSpPr>
        <p:spPr>
          <a:xfrm>
            <a:off x="898451" y="2086161"/>
            <a:ext cx="4572000" cy="2602797"/>
          </a:xfrm>
          <a:noFill/>
        </p:spPr>
        <p:txBody>
          <a:bodyPr/>
          <a:lstStyle/>
          <a:p>
            <a:pPr lvl="0"/>
            <a:r>
              <a:rPr lang="de-DE"/>
              <a:t>Inhalt</a:t>
            </a:r>
          </a:p>
        </p:txBody>
      </p:sp>
    </p:spTree>
    <p:extLst>
      <p:ext uri="{BB962C8B-B14F-4D97-AF65-F5344CB8AC3E}">
        <p14:creationId xmlns:p14="http://schemas.microsoft.com/office/powerpoint/2010/main" val="2370694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47" name="Text Placeholder 2"/>
          <p:cNvSpPr>
            <a:spLocks noGrp="1"/>
          </p:cNvSpPr>
          <p:nvPr>
            <p:ph type="body" idx="19"/>
          </p:nvPr>
        </p:nvSpPr>
        <p:spPr>
          <a:xfrm>
            <a:off x="6565900" y="2783693"/>
            <a:ext cx="5291137"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4675"/>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89161" y="1844675"/>
            <a:ext cx="6167436" cy="3544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a:p>
        </p:txBody>
      </p:sp>
      <p:sp>
        <p:nvSpPr>
          <p:cNvPr id="9" name="Inhaltsplatzhalter 5"/>
          <p:cNvSpPr>
            <a:spLocks noGrp="1"/>
          </p:cNvSpPr>
          <p:nvPr>
            <p:ph sz="quarter" idx="48" hasCustomPrompt="1"/>
          </p:nvPr>
        </p:nvSpPr>
        <p:spPr>
          <a:xfrm>
            <a:off x="965199" y="2086161"/>
            <a:ext cx="4605867" cy="2875306"/>
          </a:xfrm>
          <a:noFill/>
        </p:spPr>
        <p:txBody>
          <a:bodyPr/>
          <a:lstStyle/>
          <a:p>
            <a:pPr lvl="0"/>
            <a:r>
              <a:rPr lang="de-DE"/>
              <a:t>Inhalt</a:t>
            </a:r>
          </a:p>
        </p:txBody>
      </p:sp>
    </p:spTree>
    <p:extLst>
      <p:ext uri="{BB962C8B-B14F-4D97-AF65-F5344CB8AC3E}">
        <p14:creationId xmlns:p14="http://schemas.microsoft.com/office/powerpoint/2010/main" val="5923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dirty="0"/>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844675"/>
            <a:ext cx="2438252" cy="2438252"/>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844675"/>
            <a:ext cx="2438252" cy="2438252"/>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844675"/>
            <a:ext cx="2438252" cy="2438252"/>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820175"/>
            <a:ext cx="2462752" cy="2462752"/>
          </a:xfrm>
          <a:prstGeom prst="ellipse">
            <a:avLst/>
          </a:prstGeom>
          <a:solidFill>
            <a:schemeClr val="accent5"/>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dirty="0"/>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30"/>
          </p:nvPr>
        </p:nvSpPr>
        <p:spPr/>
        <p:txBody>
          <a:bodyPr/>
          <a:lstStyle/>
          <a:p>
            <a:endParaRPr lang="de-DE"/>
          </a:p>
        </p:txBody>
      </p:sp>
      <p:sp>
        <p:nvSpPr>
          <p:cNvPr id="4" name="Foliennummernplatzhalter 3"/>
          <p:cNvSpPr>
            <a:spLocks noGrp="1"/>
          </p:cNvSpPr>
          <p:nvPr>
            <p:ph type="sldNum" sz="quarter" idx="31"/>
          </p:nvPr>
        </p:nvSpPr>
        <p:spPr/>
        <p:txBody>
          <a:bodyPr/>
          <a:lstStyle/>
          <a:p>
            <a:fld id="{44EA10E1-56AB-0944-8D9A-7AFC910C18EC}" type="slidenum">
              <a:rPr lang="de-DE" smtClean="0"/>
              <a:pPr/>
              <a:t>‹Nr.›</a:t>
            </a:fld>
            <a:endParaRPr lang="de-DE"/>
          </a:p>
        </p:txBody>
      </p:sp>
    </p:spTree>
    <p:extLst>
      <p:ext uri="{BB962C8B-B14F-4D97-AF65-F5344CB8AC3E}">
        <p14:creationId xmlns:p14="http://schemas.microsoft.com/office/powerpoint/2010/main" val="2268521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47" name="Text Placeholder 2"/>
          <p:cNvSpPr>
            <a:spLocks noGrp="1"/>
          </p:cNvSpPr>
          <p:nvPr>
            <p:ph type="body" idx="19"/>
          </p:nvPr>
        </p:nvSpPr>
        <p:spPr>
          <a:xfrm>
            <a:off x="6565900" y="2788989"/>
            <a:ext cx="5291137"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9971"/>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514559" y="1844675"/>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6" name="Titel 5"/>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a:p>
        </p:txBody>
      </p:sp>
      <p:sp>
        <p:nvSpPr>
          <p:cNvPr id="3" name="Foliennummernplatzhalter 2"/>
          <p:cNvSpPr>
            <a:spLocks noGrp="1"/>
          </p:cNvSpPr>
          <p:nvPr>
            <p:ph type="sldNum" sz="quarter" idx="24"/>
          </p:nvPr>
        </p:nvSpPr>
        <p:spPr/>
        <p:txBody>
          <a:bodyPr/>
          <a:lstStyle/>
          <a:p>
            <a:fld id="{44EA10E1-56AB-0944-8D9A-7AFC910C18EC}" type="slidenum">
              <a:rPr lang="de-DE" smtClean="0"/>
              <a:pPr/>
              <a:t>‹Nr.›</a:t>
            </a:fld>
            <a:endParaRPr lang="de-DE"/>
          </a:p>
        </p:txBody>
      </p:sp>
      <p:sp>
        <p:nvSpPr>
          <p:cNvPr id="21" name="Inhaltsplatzhalter 5"/>
          <p:cNvSpPr>
            <a:spLocks noGrp="1"/>
          </p:cNvSpPr>
          <p:nvPr>
            <p:ph sz="quarter" idx="48" hasCustomPrompt="1"/>
          </p:nvPr>
        </p:nvSpPr>
        <p:spPr>
          <a:xfrm>
            <a:off x="1844173" y="2303100"/>
            <a:ext cx="2479389" cy="3233860"/>
          </a:xfrm>
          <a:noFill/>
        </p:spPr>
        <p:txBody>
          <a:bodyPr/>
          <a:lstStyle/>
          <a:p>
            <a:pPr lvl="0"/>
            <a:r>
              <a:rPr lang="de-DE"/>
              <a:t>Inhalt</a:t>
            </a:r>
          </a:p>
        </p:txBody>
      </p:sp>
    </p:spTree>
    <p:extLst>
      <p:ext uri="{BB962C8B-B14F-4D97-AF65-F5344CB8AC3E}">
        <p14:creationId xmlns:p14="http://schemas.microsoft.com/office/powerpoint/2010/main" val="1186201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47" name="Text Placeholder 2"/>
          <p:cNvSpPr>
            <a:spLocks noGrp="1"/>
          </p:cNvSpPr>
          <p:nvPr>
            <p:ph type="body" idx="19"/>
          </p:nvPr>
        </p:nvSpPr>
        <p:spPr>
          <a:xfrm>
            <a:off x="6565900" y="2783693"/>
            <a:ext cx="5291137"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0" y="1844675"/>
            <a:ext cx="5291137"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321439" y="3063400"/>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0"/>
          <p:cNvSpPr>
            <a:spLocks/>
          </p:cNvSpPr>
          <p:nvPr userDrawn="1"/>
        </p:nvSpPr>
        <p:spPr bwMode="auto">
          <a:xfrm>
            <a:off x="4367542" y="4270419"/>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userDrawn="1"/>
        </p:nvSpPr>
        <p:spPr bwMode="auto">
          <a:xfrm>
            <a:off x="1912901" y="1605284"/>
            <a:ext cx="2411080" cy="4627802"/>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userDrawn="1"/>
        </p:nvSpPr>
        <p:spPr bwMode="auto">
          <a:xfrm>
            <a:off x="1795863" y="2344483"/>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3"/>
          <p:cNvSpPr>
            <a:spLocks/>
          </p:cNvSpPr>
          <p:nvPr userDrawn="1"/>
        </p:nvSpPr>
        <p:spPr bwMode="auto">
          <a:xfrm>
            <a:off x="1866459" y="2412196"/>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a:p>
        </p:txBody>
      </p:sp>
      <p:sp>
        <p:nvSpPr>
          <p:cNvPr id="14" name="Inhaltsplatzhalter 5"/>
          <p:cNvSpPr>
            <a:spLocks noGrp="1"/>
          </p:cNvSpPr>
          <p:nvPr>
            <p:ph sz="quarter" idx="48" hasCustomPrompt="1"/>
          </p:nvPr>
        </p:nvSpPr>
        <p:spPr>
          <a:xfrm>
            <a:off x="1942816" y="2491437"/>
            <a:ext cx="2350008" cy="2852928"/>
          </a:xfrm>
          <a:prstGeom prst="roundRect">
            <a:avLst>
              <a:gd name="adj" fmla="val 13458"/>
            </a:avLst>
          </a:prstGeom>
          <a:solidFill>
            <a:schemeClr val="tx1"/>
          </a:solidFill>
        </p:spPr>
        <p:txBody>
          <a:bodyPr/>
          <a:lstStyle/>
          <a:p>
            <a:pPr lvl="0"/>
            <a:r>
              <a:rPr lang="de-DE"/>
              <a:t>Inhalt</a:t>
            </a:r>
          </a:p>
        </p:txBody>
      </p:sp>
    </p:spTree>
    <p:extLst>
      <p:ext uri="{BB962C8B-B14F-4D97-AF65-F5344CB8AC3E}">
        <p14:creationId xmlns:p14="http://schemas.microsoft.com/office/powerpoint/2010/main" val="3414895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 name="Titel 2"/>
          <p:cNvSpPr>
            <a:spLocks noGrp="1"/>
          </p:cNvSpPr>
          <p:nvPr>
            <p:ph type="title"/>
          </p:nvPr>
        </p:nvSpPr>
        <p:spPr/>
        <p:txBody>
          <a:bodyPr/>
          <a:lstStyle/>
          <a:p>
            <a:r>
              <a:rPr lang="de-DE"/>
              <a:t>Mastertitelformat bearbeiten</a:t>
            </a:r>
          </a:p>
        </p:txBody>
      </p:sp>
      <p:sp>
        <p:nvSpPr>
          <p:cNvPr id="2" name="Fußzeilenplatzhalter 1"/>
          <p:cNvSpPr>
            <a:spLocks noGrp="1"/>
          </p:cNvSpPr>
          <p:nvPr>
            <p:ph type="ftr" sz="quarter" idx="23"/>
          </p:nvPr>
        </p:nvSpPr>
        <p:spPr/>
        <p:txBody>
          <a:bodyPr/>
          <a:lstStyle/>
          <a:p>
            <a:endParaRPr lang="de-DE"/>
          </a:p>
        </p:txBody>
      </p:sp>
      <p:sp>
        <p:nvSpPr>
          <p:cNvPr id="4" name="Foliennummernplatzhalter 3"/>
          <p:cNvSpPr>
            <a:spLocks noGrp="1"/>
          </p:cNvSpPr>
          <p:nvPr>
            <p:ph type="sldNum" sz="quarter" idx="24"/>
          </p:nvPr>
        </p:nvSpPr>
        <p:spPr/>
        <p:txBody>
          <a:bodyPr/>
          <a:lstStyle/>
          <a:p>
            <a:fld id="{44EA10E1-56AB-0944-8D9A-7AFC910C18EC}" type="slidenum">
              <a:rPr lang="de-DE" smtClean="0"/>
              <a:pPr/>
              <a:t>‹Nr.›</a:t>
            </a:fld>
            <a:endParaRPr lang="de-DE"/>
          </a:p>
        </p:txBody>
      </p:sp>
      <p:sp>
        <p:nvSpPr>
          <p:cNvPr id="15" name="Inhaltsplatzhalter 5"/>
          <p:cNvSpPr>
            <a:spLocks noGrp="1"/>
          </p:cNvSpPr>
          <p:nvPr>
            <p:ph sz="quarter" idx="48" hasCustomPrompt="1"/>
          </p:nvPr>
        </p:nvSpPr>
        <p:spPr>
          <a:xfrm>
            <a:off x="4024691" y="2190584"/>
            <a:ext cx="4141406" cy="4667416"/>
          </a:xfrm>
          <a:prstGeom prst="roundRect">
            <a:avLst>
              <a:gd name="adj" fmla="val 0"/>
            </a:avLst>
          </a:prstGeom>
          <a:solidFill>
            <a:schemeClr val="bg1"/>
          </a:solidFill>
        </p:spPr>
        <p:txBody>
          <a:bodyPr/>
          <a:lstStyle/>
          <a:p>
            <a:pPr lvl="0"/>
            <a:r>
              <a:rPr lang="de-DE"/>
              <a:t>Inhalt</a:t>
            </a:r>
          </a:p>
        </p:txBody>
      </p:sp>
    </p:spTree>
    <p:extLst>
      <p:ext uri="{BB962C8B-B14F-4D97-AF65-F5344CB8AC3E}">
        <p14:creationId xmlns:p14="http://schemas.microsoft.com/office/powerpoint/2010/main" val="368411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high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2924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dirty="0"/>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8" name="Group 12"/>
          <p:cNvGrpSpPr/>
          <p:nvPr userDrawn="1"/>
        </p:nvGrpSpPr>
        <p:grpSpPr>
          <a:xfrm>
            <a:off x="334963" y="4216400"/>
            <a:ext cx="4572000" cy="91456"/>
            <a:chOff x="0" y="4480421"/>
            <a:chExt cx="12187187" cy="91456"/>
          </a:xfrm>
        </p:grpSpPr>
        <p:sp>
          <p:nvSpPr>
            <p:cNvPr id="9"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80668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dirty="0"/>
              <a:t>Click to edit Master title style</a:t>
            </a:r>
          </a:p>
        </p:txBody>
      </p:sp>
      <p:grpSp>
        <p:nvGrpSpPr>
          <p:cNvPr id="8" name="Group 12"/>
          <p:cNvGrpSpPr/>
          <p:nvPr userDrawn="1"/>
        </p:nvGrpSpPr>
        <p:grpSpPr>
          <a:xfrm>
            <a:off x="342900" y="6356350"/>
            <a:ext cx="4572000" cy="91456"/>
            <a:chOff x="0" y="4480421"/>
            <a:chExt cx="12187187" cy="91456"/>
          </a:xfrm>
        </p:grpSpPr>
        <p:sp>
          <p:nvSpPr>
            <p:cNvPr id="11"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6673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dirty="0"/>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4" name="Group 12"/>
          <p:cNvGrpSpPr/>
          <p:nvPr userDrawn="1"/>
        </p:nvGrpSpPr>
        <p:grpSpPr>
          <a:xfrm>
            <a:off x="7213600" y="6356350"/>
            <a:ext cx="4572000" cy="91456"/>
            <a:chOff x="0" y="4480421"/>
            <a:chExt cx="12187187" cy="91456"/>
          </a:xfrm>
        </p:grpSpPr>
        <p:sp>
          <p:nvSpPr>
            <p:cNvPr id="15"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1523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Laptop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6222999" y="2590801"/>
            <a:ext cx="4143375" cy="2591028"/>
          </a:xfrm>
          <a:prstGeom prst="rect">
            <a:avLst/>
          </a:prstGeom>
        </p:spPr>
        <p:txBody>
          <a:bodyPr/>
          <a:lstStyle>
            <a:lvl1pPr>
              <a:defRPr sz="1600">
                <a:solidFill>
                  <a:schemeClr val="accent4"/>
                </a:solidFill>
                <a:latin typeface="Lato" panose="020F0502020204030203" pitchFamily="34" charset="0"/>
              </a:defRPr>
            </a:lvl1pPr>
          </a:lstStyle>
          <a:p>
            <a:endParaRPr lang="en-US"/>
          </a:p>
        </p:txBody>
      </p:sp>
      <p:sp>
        <p:nvSpPr>
          <p:cNvPr id="10" name="Text Placeholder 9"/>
          <p:cNvSpPr>
            <a:spLocks noGrp="1"/>
          </p:cNvSpPr>
          <p:nvPr userDrawn="1">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3" b="0" cap="all" spc="67"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userDrawn="1">
            <p:ph type="body" sz="quarter" idx="11"/>
          </p:nvPr>
        </p:nvSpPr>
        <p:spPr>
          <a:xfrm>
            <a:off x="791633" y="1278801"/>
            <a:ext cx="10604499" cy="188459"/>
          </a:xfrm>
          <a:prstGeom prst="rect">
            <a:avLst/>
          </a:prstGeom>
        </p:spPr>
        <p:txBody>
          <a:bodyPr lIns="0" tIns="0" rIns="0" bIns="0"/>
          <a:lstStyle>
            <a:lvl1pPr marL="0" indent="0" algn="l">
              <a:lnSpc>
                <a:spcPts val="1600"/>
              </a:lnSpc>
              <a:spcBef>
                <a:spcPts val="0"/>
              </a:spcBef>
              <a:buNone/>
              <a:defRPr sz="12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791633" y="656089"/>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791634" y="6297122"/>
            <a:ext cx="2378073" cy="164212"/>
          </a:xfrm>
          <a:prstGeom prst="rect">
            <a:avLst/>
          </a:prstGeom>
          <a:noFill/>
        </p:spPr>
        <p:txBody>
          <a:bodyPr wrap="square" lIns="0" tIns="0" rIns="0" bIns="0" rtlCol="0">
            <a:spAutoFit/>
          </a:bodyPr>
          <a:lstStyle/>
          <a:p>
            <a:pPr algn="l"/>
            <a:r>
              <a:rPr lang="en-US" sz="1067" b="1" spc="40" baseline="0">
                <a:solidFill>
                  <a:schemeClr val="accent3"/>
                </a:solidFill>
                <a:latin typeface="Lato" panose="020F0502020204030203" pitchFamily="34" charset="0"/>
              </a:rPr>
              <a:t>JAFAR DESIGNS </a:t>
            </a:r>
            <a:r>
              <a:rPr lang="en-US" sz="1067" b="1" spc="40" baseline="0">
                <a:solidFill>
                  <a:schemeClr val="accent2"/>
                </a:solidFill>
                <a:latin typeface="Lato" panose="020F0502020204030203" pitchFamily="34" charset="0"/>
              </a:rPr>
              <a:t>STUDIO</a:t>
            </a:r>
          </a:p>
        </p:txBody>
      </p:sp>
      <p:sp>
        <p:nvSpPr>
          <p:cNvPr id="17" name="TextBox 16"/>
          <p:cNvSpPr txBox="1"/>
          <p:nvPr userDrawn="1"/>
        </p:nvSpPr>
        <p:spPr>
          <a:xfrm>
            <a:off x="8908408" y="6297122"/>
            <a:ext cx="1547245" cy="164212"/>
          </a:xfrm>
          <a:prstGeom prst="rect">
            <a:avLst/>
          </a:prstGeom>
          <a:noFill/>
        </p:spPr>
        <p:txBody>
          <a:bodyPr wrap="square" lIns="0" tIns="0" rIns="0" bIns="0" rtlCol="0">
            <a:spAutoFit/>
          </a:bodyPr>
          <a:lstStyle/>
          <a:p>
            <a:pPr algn="r"/>
            <a:r>
              <a:rPr lang="en-US" sz="1067" b="1" spc="40" baseline="0">
                <a:solidFill>
                  <a:schemeClr val="accent3"/>
                </a:solidFill>
                <a:latin typeface="Lato" panose="020F0502020204030203" pitchFamily="34" charset="0"/>
              </a:rPr>
              <a:t>BUSNESS </a:t>
            </a:r>
            <a:r>
              <a:rPr lang="en-US" sz="1067" b="1" spc="40" baseline="0">
                <a:solidFill>
                  <a:schemeClr val="accent2"/>
                </a:solidFill>
                <a:latin typeface="Lato" panose="020F0502020204030203" pitchFamily="34" charset="0"/>
              </a:rPr>
              <a:t>PROPOSAL</a:t>
            </a:r>
          </a:p>
        </p:txBody>
      </p:sp>
      <p:sp>
        <p:nvSpPr>
          <p:cNvPr id="23" name="TextBox 22"/>
          <p:cNvSpPr txBox="1"/>
          <p:nvPr userDrawn="1"/>
        </p:nvSpPr>
        <p:spPr>
          <a:xfrm>
            <a:off x="10585897" y="6297122"/>
            <a:ext cx="275991" cy="328423"/>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pPr algn="r"/>
              <a:t>‹Nr.›</a:t>
            </a:fld>
            <a:endParaRPr lang="en-US" sz="1067" b="0" spc="40" baseline="0">
              <a:solidFill>
                <a:schemeClr val="accent4"/>
              </a:solidFill>
              <a:latin typeface="Lato" panose="020F0502020204030203" pitchFamily="34" charset="0"/>
            </a:endParaRPr>
          </a:p>
        </p:txBody>
      </p:sp>
      <p:sp>
        <p:nvSpPr>
          <p:cNvPr id="12"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897321260"/>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17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16" name="bk object 16"/>
          <p:cNvSpPr/>
          <p:nvPr/>
        </p:nvSpPr>
        <p:spPr>
          <a:xfrm>
            <a:off x="0" y="4035834"/>
            <a:ext cx="12190843" cy="281800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17" name="bk object 17"/>
          <p:cNvSpPr/>
          <p:nvPr/>
        </p:nvSpPr>
        <p:spPr>
          <a:xfrm>
            <a:off x="7681" y="1153833"/>
            <a:ext cx="12183164" cy="5700010"/>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336556" y="4162"/>
            <a:ext cx="11854463" cy="89535"/>
          </a:xfrm>
          <a:custGeom>
            <a:avLst/>
            <a:gdLst/>
            <a:ahLst/>
            <a:cxnLst/>
            <a:rect l="l" t="t" r="r" b="b"/>
            <a:pathLst>
              <a:path w="11842115" h="89535">
                <a:moveTo>
                  <a:pt x="0" y="0"/>
                </a:moveTo>
                <a:lnTo>
                  <a:pt x="0" y="89005"/>
                </a:lnTo>
                <a:lnTo>
                  <a:pt x="11841938" y="89005"/>
                </a:lnTo>
                <a:lnTo>
                  <a:pt x="11841938" y="0"/>
                </a:lnTo>
                <a:lnTo>
                  <a:pt x="0" y="0"/>
                </a:lnTo>
                <a:close/>
              </a:path>
            </a:pathLst>
          </a:custGeom>
          <a:solidFill>
            <a:srgbClr val="00B1E6"/>
          </a:solidFill>
        </p:spPr>
        <p:txBody>
          <a:bodyPr wrap="square" lIns="0" tIns="0" rIns="0" bIns="0" rtlCol="0"/>
          <a:lstStyle/>
          <a:p>
            <a:endParaRPr sz="1800"/>
          </a:p>
        </p:txBody>
      </p:sp>
      <p:sp>
        <p:nvSpPr>
          <p:cNvPr id="19" name="bk object 19"/>
          <p:cNvSpPr/>
          <p:nvPr/>
        </p:nvSpPr>
        <p:spPr>
          <a:xfrm>
            <a:off x="11239460" y="6260628"/>
            <a:ext cx="614098" cy="42934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200" b="0" i="0">
                <a:solidFill>
                  <a:schemeClr val="bg1"/>
                </a:solidFill>
                <a:latin typeface="Lucida Sans"/>
                <a:cs typeface="Lucida Sans"/>
              </a:defRPr>
            </a:lvl1pPr>
          </a:lstStyle>
          <a:p>
            <a:endParaRPr/>
          </a:p>
        </p:txBody>
      </p:sp>
      <p:sp>
        <p:nvSpPr>
          <p:cNvPr id="3" name="Holder 3"/>
          <p:cNvSpPr>
            <a:spLocks noGrp="1"/>
          </p:cNvSpPr>
          <p:nvPr>
            <p:ph sz="half" idx="2"/>
          </p:nvPr>
        </p:nvSpPr>
        <p:spPr>
          <a:xfrm>
            <a:off x="609601" y="1577340"/>
            <a:ext cx="5303519" cy="3323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19" cy="3323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1"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2/6/25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‹Nr.›</a:t>
            </a:fld>
            <a:endParaRPr/>
          </a:p>
        </p:txBody>
      </p:sp>
    </p:spTree>
    <p:extLst>
      <p:ext uri="{BB962C8B-B14F-4D97-AF65-F5344CB8AC3E}">
        <p14:creationId xmlns:p14="http://schemas.microsoft.com/office/powerpoint/2010/main" val="1412150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386624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66201" y="6466112"/>
            <a:ext cx="2743200" cy="281437"/>
          </a:xfrm>
          <a:prstGeom prst="rect">
            <a:avLst/>
          </a:prstGeo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chemeClr val="tx2"/>
                </a:solidFill>
              </a:defRPr>
            </a:lvl1pPr>
          </a:lstStyle>
          <a:p>
            <a:pPr lvl="0"/>
            <a:r>
              <a:rPr lang="en-US" dirty="0"/>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chemeClr val="tx2"/>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dirty="0"/>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29"/>
          </p:nvPr>
        </p:nvSpPr>
        <p:spPr/>
        <p:txBody>
          <a:bodyPr/>
          <a:lstStyle/>
          <a:p>
            <a:endParaRPr lang="de-DE"/>
          </a:p>
        </p:txBody>
      </p:sp>
    </p:spTree>
    <p:extLst>
      <p:ext uri="{BB962C8B-B14F-4D97-AF65-F5344CB8AC3E}">
        <p14:creationId xmlns:p14="http://schemas.microsoft.com/office/powerpoint/2010/main" val="3288827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69125-E670-B70D-21E3-99582A0CB60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27F8262-D2CE-AF72-3795-467A26691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E1503CB-DDC9-47DD-3E7F-1150BB3A9C89}"/>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5" name="Fußzeilenplatzhalter 4">
            <a:extLst>
              <a:ext uri="{FF2B5EF4-FFF2-40B4-BE49-F238E27FC236}">
                <a16:creationId xmlns:a16="http://schemas.microsoft.com/office/drawing/2014/main" id="{2D21FFE6-01ED-8228-77D9-15EF5FF774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F8CF32-2D91-B4AC-A736-045FB6DB111C}"/>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3281147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E27CC-8ABF-B687-4693-4CDCB6A268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0ADB81B-68AC-6428-4E1F-F4FC1C49A2D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5C0ADDA-1E69-AC83-DF3D-82120A0F6873}"/>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5" name="Fußzeilenplatzhalter 4">
            <a:extLst>
              <a:ext uri="{FF2B5EF4-FFF2-40B4-BE49-F238E27FC236}">
                <a16:creationId xmlns:a16="http://schemas.microsoft.com/office/drawing/2014/main" id="{186508FE-6F3A-9133-E700-5306985A4A1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A611A93-919D-8838-313C-5A6B0217E5C1}"/>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42034202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B4B27-A139-AF22-2AED-0C0C57883AB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A0BCD8F-43BA-701C-DDB4-CDD989792A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D336C50-AF5B-3666-84CF-E12CFD9F9305}"/>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5" name="Fußzeilenplatzhalter 4">
            <a:extLst>
              <a:ext uri="{FF2B5EF4-FFF2-40B4-BE49-F238E27FC236}">
                <a16:creationId xmlns:a16="http://schemas.microsoft.com/office/drawing/2014/main" id="{033AEDEE-A26A-4E2A-B874-3AE960D6D7A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B1AE2E6-6D96-2692-3D42-468B374DE079}"/>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41159517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10590-6DE0-05C8-F59B-37F018760A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2224545-CFFF-D4CB-0220-3910E867032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75649B6-2A02-FBA5-4C2A-CFD98F89BED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0B29067-9390-0072-0853-7976127A2A26}"/>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6" name="Fußzeilenplatzhalter 5">
            <a:extLst>
              <a:ext uri="{FF2B5EF4-FFF2-40B4-BE49-F238E27FC236}">
                <a16:creationId xmlns:a16="http://schemas.microsoft.com/office/drawing/2014/main" id="{F42170CC-4D02-D95D-BA50-4BC6A872D1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04F044D-BE67-402C-99E9-99FD19533C30}"/>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1330893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C822E-D95E-A8CD-38E5-62B4C65FB82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A6397E7-55A9-2B02-D926-607B21BB20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34DB80F-3CC9-72FD-9481-E0AA9ED1865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23AB81-A1D1-E90C-185D-38146A998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4C9231D-E37A-C3F4-A6A1-C900E591DCF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3A99D61-FCC0-680C-A2ED-050F3D7F42D9}"/>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8" name="Fußzeilenplatzhalter 7">
            <a:extLst>
              <a:ext uri="{FF2B5EF4-FFF2-40B4-BE49-F238E27FC236}">
                <a16:creationId xmlns:a16="http://schemas.microsoft.com/office/drawing/2014/main" id="{1ACDDB38-F21C-DC97-EABD-D7DFE8D6EC6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716C4DD-5D33-20A1-AD87-10C1ABED0B43}"/>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608912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D36EA-D785-4892-FB16-8813B5CB2B1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3FA95E4-1DED-6542-2D78-91ECC2FB85BA}"/>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4" name="Fußzeilenplatzhalter 3">
            <a:extLst>
              <a:ext uri="{FF2B5EF4-FFF2-40B4-BE49-F238E27FC236}">
                <a16:creationId xmlns:a16="http://schemas.microsoft.com/office/drawing/2014/main" id="{0CF93B16-5756-9B5F-9BC8-C21C0B07FF7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DE81840-B463-94AF-EDB0-06A22B083C5C}"/>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3670990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4828422-FC1F-18A0-80A2-EE634E9EBBFE}"/>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3" name="Fußzeilenplatzhalter 2">
            <a:extLst>
              <a:ext uri="{FF2B5EF4-FFF2-40B4-BE49-F238E27FC236}">
                <a16:creationId xmlns:a16="http://schemas.microsoft.com/office/drawing/2014/main" id="{6140F848-35AF-A3E9-39D5-DA37F49C00C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B24D58B-83CE-C0BB-89EE-48E53F636ADB}"/>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1908121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8395B4-EF7D-68A7-DA0A-5D39705F461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1397EB7-5439-1289-470F-BEBC8C3B8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618C526-6E62-289C-EB91-F3248246B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A0A24C6-C476-C71E-9D55-A75BD6451449}"/>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6" name="Fußzeilenplatzhalter 5">
            <a:extLst>
              <a:ext uri="{FF2B5EF4-FFF2-40B4-BE49-F238E27FC236}">
                <a16:creationId xmlns:a16="http://schemas.microsoft.com/office/drawing/2014/main" id="{B9E29428-7C50-ED60-796D-FE9B8C5E05B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EB92431-202F-B1AC-C617-7A7F358116B6}"/>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16794587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CD979-3891-BADC-944E-9C4D438F0F7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A079AB7-0E88-BC6A-7D85-DABF6D438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5A41854-24A8-BF7E-DC6E-C43B9B7BE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FD315C-0B0E-9272-C68D-8270D8892C29}"/>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6" name="Fußzeilenplatzhalter 5">
            <a:extLst>
              <a:ext uri="{FF2B5EF4-FFF2-40B4-BE49-F238E27FC236}">
                <a16:creationId xmlns:a16="http://schemas.microsoft.com/office/drawing/2014/main" id="{80462ECB-4322-F844-13AC-AA7EC59614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F43DD6-EF64-4957-6432-5810FA83B98D}"/>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2040652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2F310-69E1-3C3B-5A86-5F75A89BAB0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BE4C69C-7D62-BFC2-9F39-A8553A5CDCB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3031AE6-A1B2-5193-87B9-F3C8076B8EEA}"/>
              </a:ext>
            </a:extLst>
          </p:cNvPr>
          <p:cNvSpPr>
            <a:spLocks noGrp="1"/>
          </p:cNvSpPr>
          <p:nvPr>
            <p:ph type="dt" sz="half" idx="10"/>
          </p:nvPr>
        </p:nvSpPr>
        <p:spPr/>
        <p:txBody>
          <a:bodyPr/>
          <a:lstStyle/>
          <a:p>
            <a:fld id="{FADBAD01-484C-F04B-B8D7-5F41895B8E09}" type="datetimeFigureOut">
              <a:rPr lang="de-DE" smtClean="0"/>
              <a:t>06.02.25</a:t>
            </a:fld>
            <a:endParaRPr lang="de-DE"/>
          </a:p>
        </p:txBody>
      </p:sp>
      <p:sp>
        <p:nvSpPr>
          <p:cNvPr id="5" name="Fußzeilenplatzhalter 4">
            <a:extLst>
              <a:ext uri="{FF2B5EF4-FFF2-40B4-BE49-F238E27FC236}">
                <a16:creationId xmlns:a16="http://schemas.microsoft.com/office/drawing/2014/main" id="{2A88192A-0D36-4450-263C-8E294EC1CB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4D15526-31F9-1178-6274-F8788A7E6B7F}"/>
              </a:ext>
            </a:extLst>
          </p:cNvPr>
          <p:cNvSpPr>
            <a:spLocks noGrp="1"/>
          </p:cNvSpPr>
          <p:nvPr>
            <p:ph type="sldNum" sz="quarter" idx="12"/>
          </p:nvPr>
        </p:nvSpPr>
        <p:spPr/>
        <p:txBody>
          <a:bodyPr/>
          <a:lstStyle/>
          <a:p>
            <a:fld id="{CE132150-5A08-1F42-879F-3EE53AF7F60A}" type="slidenum">
              <a:rPr lang="de-DE" smtClean="0"/>
              <a:t>‹Nr.›</a:t>
            </a:fld>
            <a:endParaRPr lang="de-DE"/>
          </a:p>
        </p:txBody>
      </p:sp>
    </p:spTree>
    <p:extLst>
      <p:ext uri="{BB962C8B-B14F-4D97-AF65-F5344CB8AC3E}">
        <p14:creationId xmlns:p14="http://schemas.microsoft.com/office/powerpoint/2010/main" val="288146809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6114" y="333375"/>
            <a:ext cx="9420924" cy="8443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962" y="1825625"/>
            <a:ext cx="1152207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Bild 7"/>
          <p:cNvPicPr>
            <a:picLocks noChangeAspect="1"/>
          </p:cNvPicPr>
          <p:nvPr userDrawn="1"/>
        </p:nvPicPr>
        <p:blipFill>
          <a:blip r:embed="rId91" cstate="email">
            <a:extLst>
              <a:ext uri="{28A0092B-C50C-407E-A947-70E740481C1C}">
                <a14:useLocalDpi xmlns:a14="http://schemas.microsoft.com/office/drawing/2010/main"/>
              </a:ext>
            </a:extLst>
          </a:blip>
          <a:stretch>
            <a:fillRect/>
          </a:stretch>
        </p:blipFill>
        <p:spPr>
          <a:xfrm>
            <a:off x="314048" y="303670"/>
            <a:ext cx="1933677" cy="874022"/>
          </a:xfrm>
          <a:prstGeom prst="rect">
            <a:avLst/>
          </a:prstGeom>
        </p:spPr>
      </p:pic>
      <p:grpSp>
        <p:nvGrpSpPr>
          <p:cNvPr id="10" name="Group 12"/>
          <p:cNvGrpSpPr/>
          <p:nvPr userDrawn="1"/>
        </p:nvGrpSpPr>
        <p:grpSpPr>
          <a:xfrm>
            <a:off x="0" y="6766544"/>
            <a:ext cx="12187187" cy="91456"/>
            <a:chOff x="0" y="4480421"/>
            <a:chExt cx="12187187" cy="91456"/>
          </a:xfrm>
        </p:grpSpPr>
        <p:sp>
          <p:nvSpPr>
            <p:cNvPr id="11"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p:cNvSpPr/>
            <p:nvPr userDrawn="1"/>
          </p:nvSpPr>
          <p:spPr>
            <a:xfrm>
              <a:off x="2436114" y="4480437"/>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1"/>
            <p:cNvSpPr/>
            <p:nvPr userDrawn="1"/>
          </p:nvSpPr>
          <p:spPr>
            <a:xfrm>
              <a:off x="4875035"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2"/>
            <p:cNvSpPr/>
            <p:nvPr userDrawn="1"/>
          </p:nvSpPr>
          <p:spPr>
            <a:xfrm>
              <a:off x="7314959"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3"/>
            <p:cNvSpPr/>
            <p:nvPr userDrawn="1"/>
          </p:nvSpPr>
          <p:spPr>
            <a:xfrm>
              <a:off x="9754883"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ußzeilenplatzhalter 3"/>
          <p:cNvSpPr>
            <a:spLocks noGrp="1"/>
          </p:cNvSpPr>
          <p:nvPr>
            <p:ph type="ftr" sz="quarter" idx="3"/>
          </p:nvPr>
        </p:nvSpPr>
        <p:spPr>
          <a:xfrm>
            <a:off x="334962" y="6356350"/>
            <a:ext cx="4114800" cy="365125"/>
          </a:xfrm>
          <a:prstGeom prst="rect">
            <a:avLst/>
          </a:prstGeom>
        </p:spPr>
        <p:txBody>
          <a:bodyPr vert="horz" lIns="91440" tIns="45720" rIns="91440" bIns="45720" rtlCol="0" anchor="ctr"/>
          <a:lstStyle>
            <a:lvl1pPr algn="l">
              <a:defRPr sz="1200">
                <a:solidFill>
                  <a:schemeClr val="tx2"/>
                </a:solidFill>
              </a:defRPr>
            </a:lvl1pPr>
          </a:lstStyle>
          <a:p>
            <a:endParaRPr lang="de-DE"/>
          </a:p>
        </p:txBody>
      </p:sp>
      <p:sp>
        <p:nvSpPr>
          <p:cNvPr id="5" name="Foliennummernplatzhalter 4"/>
          <p:cNvSpPr>
            <a:spLocks noGrp="1"/>
          </p:cNvSpPr>
          <p:nvPr>
            <p:ph type="sldNum" sz="quarter" idx="4"/>
          </p:nvPr>
        </p:nvSpPr>
        <p:spPr>
          <a:xfrm>
            <a:off x="9113837"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44EA10E1-56AB-0944-8D9A-7AFC910C18EC}" type="slidenum">
              <a:rPr lang="de-DE" smtClean="0"/>
              <a:pPr/>
              <a:t>‹Nr.›</a:t>
            </a:fld>
            <a:endParaRPr lang="de-DE"/>
          </a:p>
        </p:txBody>
      </p:sp>
    </p:spTree>
    <p:extLst>
      <p:ext uri="{BB962C8B-B14F-4D97-AF65-F5344CB8AC3E}">
        <p14:creationId xmlns:p14="http://schemas.microsoft.com/office/powerpoint/2010/main" val="3326370052"/>
      </p:ext>
    </p:extLst>
  </p:cSld>
  <p:clrMap bg1="lt1" tx1="dk1" bg2="lt2" tx2="dk2" accent1="accent1" accent2="accent2" accent3="accent3" accent4="accent4" accent5="accent5" accent6="accent6" hlink="hlink" folHlink="folHlink"/>
  <p:sldLayoutIdLst>
    <p:sldLayoutId id="2147483770" r:id="rId1"/>
    <p:sldLayoutId id="2147483683" r:id="rId2"/>
    <p:sldLayoutId id="2147483760" r:id="rId3"/>
    <p:sldLayoutId id="2147483666" r:id="rId4"/>
    <p:sldLayoutId id="2147483754" r:id="rId5"/>
    <p:sldLayoutId id="2147483756" r:id="rId6"/>
    <p:sldLayoutId id="2147483771" r:id="rId7"/>
    <p:sldLayoutId id="2147483671" r:id="rId8"/>
    <p:sldLayoutId id="2147483750" r:id="rId9"/>
    <p:sldLayoutId id="2147483774" r:id="rId10"/>
    <p:sldLayoutId id="2147483752" r:id="rId11"/>
    <p:sldLayoutId id="2147483753" r:id="rId12"/>
    <p:sldLayoutId id="2147483755" r:id="rId13"/>
    <p:sldLayoutId id="2147483746" r:id="rId14"/>
    <p:sldLayoutId id="2147483747" r:id="rId15"/>
    <p:sldLayoutId id="2147483748" r:id="rId16"/>
    <p:sldLayoutId id="2147483751" r:id="rId17"/>
    <p:sldLayoutId id="2147483759" r:id="rId18"/>
    <p:sldLayoutId id="2147483757" r:id="rId19"/>
    <p:sldLayoutId id="2147483758" r:id="rId20"/>
    <p:sldLayoutId id="2147483775" r:id="rId21"/>
    <p:sldLayoutId id="2147483745" r:id="rId22"/>
    <p:sldLayoutId id="2147483744" r:id="rId23"/>
    <p:sldLayoutId id="2147483675" r:id="rId24"/>
    <p:sldLayoutId id="2147483678" r:id="rId25"/>
    <p:sldLayoutId id="2147483690" r:id="rId26"/>
    <p:sldLayoutId id="2147483672" r:id="rId27"/>
    <p:sldLayoutId id="2147483677" r:id="rId28"/>
    <p:sldLayoutId id="2147483674" r:id="rId29"/>
    <p:sldLayoutId id="2147483673" r:id="rId30"/>
    <p:sldLayoutId id="2147483676" r:id="rId31"/>
    <p:sldLayoutId id="2147483679" r:id="rId32"/>
    <p:sldLayoutId id="2147483669" r:id="rId33"/>
    <p:sldLayoutId id="2147483684" r:id="rId34"/>
    <p:sldLayoutId id="2147483685" r:id="rId35"/>
    <p:sldLayoutId id="2147483686" r:id="rId36"/>
    <p:sldLayoutId id="2147483687" r:id="rId37"/>
    <p:sldLayoutId id="2147483688" r:id="rId38"/>
    <p:sldLayoutId id="2147483689" r:id="rId39"/>
    <p:sldLayoutId id="2147483691" r:id="rId40"/>
    <p:sldLayoutId id="2147483692" r:id="rId41"/>
    <p:sldLayoutId id="2147483698" r:id="rId42"/>
    <p:sldLayoutId id="2147483693" r:id="rId43"/>
    <p:sldLayoutId id="2147483702" r:id="rId44"/>
    <p:sldLayoutId id="2147483695" r:id="rId45"/>
    <p:sldLayoutId id="2147483737" r:id="rId46"/>
    <p:sldLayoutId id="2147483697" r:id="rId47"/>
    <p:sldLayoutId id="2147483701" r:id="rId48"/>
    <p:sldLayoutId id="2147483699" r:id="rId49"/>
    <p:sldLayoutId id="2147483704" r:id="rId50"/>
    <p:sldLayoutId id="2147483705" r:id="rId51"/>
    <p:sldLayoutId id="2147483706" r:id="rId52"/>
    <p:sldLayoutId id="2147483707" r:id="rId53"/>
    <p:sldLayoutId id="2147483708" r:id="rId54"/>
    <p:sldLayoutId id="2147483709" r:id="rId55"/>
    <p:sldLayoutId id="2147483710" r:id="rId56"/>
    <p:sldLayoutId id="2147483714" r:id="rId57"/>
    <p:sldLayoutId id="2147483713" r:id="rId58"/>
    <p:sldLayoutId id="2147483715" r:id="rId59"/>
    <p:sldLayoutId id="2147483716" r:id="rId60"/>
    <p:sldLayoutId id="2147483717" r:id="rId61"/>
    <p:sldLayoutId id="2147483718" r:id="rId62"/>
    <p:sldLayoutId id="2147483719" r:id="rId63"/>
    <p:sldLayoutId id="2147483720"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2" r:id="rId73"/>
    <p:sldLayoutId id="2147483730" r:id="rId74"/>
    <p:sldLayoutId id="2147483731" r:id="rId75"/>
    <p:sldLayoutId id="2147483733" r:id="rId76"/>
    <p:sldLayoutId id="2147483734" r:id="rId77"/>
    <p:sldLayoutId id="2147483736" r:id="rId78"/>
    <p:sldLayoutId id="2147483738" r:id="rId79"/>
    <p:sldLayoutId id="2147483739" r:id="rId80"/>
    <p:sldLayoutId id="2147483743" r:id="rId81"/>
    <p:sldLayoutId id="2147483741" r:id="rId82"/>
    <p:sldLayoutId id="2147483681" r:id="rId83"/>
    <p:sldLayoutId id="2147483703" r:id="rId84"/>
    <p:sldLayoutId id="2147483682" r:id="rId85"/>
    <p:sldLayoutId id="2147483778" r:id="rId86"/>
    <p:sldLayoutId id="2147483783" r:id="rId87"/>
    <p:sldLayoutId id="2147483803" r:id="rId88"/>
    <p:sldLayoutId id="2147483804" r:id="rId89"/>
  </p:sldLayoutIdLst>
  <p:hf hdr="0" dt="0"/>
  <p:txStyles>
    <p:titleStyle>
      <a:lvl1pPr algn="l" defTabSz="914400" rtl="0" eaLnBrk="1" latinLnBrk="0" hangingPunct="1">
        <a:lnSpc>
          <a:spcPct val="90000"/>
        </a:lnSpc>
        <a:spcBef>
          <a:spcPct val="0"/>
        </a:spcBef>
        <a:buNone/>
        <a:defRPr sz="3600" kern="1200">
          <a:solidFill>
            <a:schemeClr val="accent2"/>
          </a:solidFill>
          <a:latin typeface="+mj-lt"/>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11" userDrawn="1">
          <p15:clr>
            <a:srgbClr val="F26B43"/>
          </p15:clr>
        </p15:guide>
        <p15:guide id="4" orient="horz" pos="210" userDrawn="1">
          <p15:clr>
            <a:srgbClr val="F26B43"/>
          </p15:clr>
        </p15:guide>
        <p15:guide id="5" orient="horz" pos="3884" userDrawn="1">
          <p15:clr>
            <a:srgbClr val="F26B43"/>
          </p15:clr>
        </p15:guide>
        <p15:guide id="6" pos="7469" userDrawn="1">
          <p15:clr>
            <a:srgbClr val="F26B43"/>
          </p15:clr>
        </p15:guide>
        <p15:guide id="7" orient="horz" pos="11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2AA431-A0E5-670B-F220-D5768F96A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EAE75F3-3640-A103-825D-2EFDD5F70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D546313-5E45-12C5-76C1-AA59883411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DBAD01-484C-F04B-B8D7-5F41895B8E09}" type="datetimeFigureOut">
              <a:rPr lang="de-DE" smtClean="0"/>
              <a:t>06.02.25</a:t>
            </a:fld>
            <a:endParaRPr lang="de-DE"/>
          </a:p>
        </p:txBody>
      </p:sp>
      <p:sp>
        <p:nvSpPr>
          <p:cNvPr id="5" name="Fußzeilenplatzhalter 4">
            <a:extLst>
              <a:ext uri="{FF2B5EF4-FFF2-40B4-BE49-F238E27FC236}">
                <a16:creationId xmlns:a16="http://schemas.microsoft.com/office/drawing/2014/main" id="{EADD3F83-4B43-DA8B-C55B-E699D5DC06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57459C2A-FADF-9965-111F-CD80328B8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32150-5A08-1F42-879F-3EE53AF7F60A}" type="slidenum">
              <a:rPr lang="de-DE" smtClean="0"/>
              <a:t>‹Nr.›</a:t>
            </a:fld>
            <a:endParaRPr lang="de-DE"/>
          </a:p>
        </p:txBody>
      </p:sp>
    </p:spTree>
    <p:extLst>
      <p:ext uri="{BB962C8B-B14F-4D97-AF65-F5344CB8AC3E}">
        <p14:creationId xmlns:p14="http://schemas.microsoft.com/office/powerpoint/2010/main" val="377603601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13" Type="http://schemas.openxmlformats.org/officeDocument/2006/relationships/image" Target="../media/image177.jpeg"/><Relationship Id="rId18" Type="http://schemas.openxmlformats.org/officeDocument/2006/relationships/image" Target="../media/image182.png"/><Relationship Id="rId26" Type="http://schemas.openxmlformats.org/officeDocument/2006/relationships/image" Target="../media/image190.png"/><Relationship Id="rId39" Type="http://schemas.openxmlformats.org/officeDocument/2006/relationships/image" Target="../media/image203.png"/><Relationship Id="rId21" Type="http://schemas.openxmlformats.org/officeDocument/2006/relationships/image" Target="../media/image185.png"/><Relationship Id="rId34" Type="http://schemas.openxmlformats.org/officeDocument/2006/relationships/image" Target="../media/image198.png"/><Relationship Id="rId42" Type="http://schemas.openxmlformats.org/officeDocument/2006/relationships/image" Target="../media/image206.png"/><Relationship Id="rId47" Type="http://schemas.openxmlformats.org/officeDocument/2006/relationships/image" Target="../media/image210.png"/><Relationship Id="rId50" Type="http://schemas.openxmlformats.org/officeDocument/2006/relationships/image" Target="../media/image213.png"/><Relationship Id="rId55" Type="http://schemas.openxmlformats.org/officeDocument/2006/relationships/image" Target="../media/image218.jpeg"/><Relationship Id="rId7" Type="http://schemas.openxmlformats.org/officeDocument/2006/relationships/image" Target="../media/image171.png"/><Relationship Id="rId2" Type="http://schemas.openxmlformats.org/officeDocument/2006/relationships/image" Target="../media/image8.jpeg"/><Relationship Id="rId16" Type="http://schemas.openxmlformats.org/officeDocument/2006/relationships/image" Target="../media/image180.png"/><Relationship Id="rId29" Type="http://schemas.openxmlformats.org/officeDocument/2006/relationships/image" Target="../media/image193.png"/><Relationship Id="rId11" Type="http://schemas.openxmlformats.org/officeDocument/2006/relationships/image" Target="../media/image175.png"/><Relationship Id="rId24" Type="http://schemas.openxmlformats.org/officeDocument/2006/relationships/image" Target="../media/image188.png"/><Relationship Id="rId32" Type="http://schemas.openxmlformats.org/officeDocument/2006/relationships/image" Target="../media/image196.svg"/><Relationship Id="rId37" Type="http://schemas.openxmlformats.org/officeDocument/2006/relationships/image" Target="../media/image201.png"/><Relationship Id="rId40" Type="http://schemas.openxmlformats.org/officeDocument/2006/relationships/image" Target="../media/image204.png"/><Relationship Id="rId45" Type="http://schemas.openxmlformats.org/officeDocument/2006/relationships/image" Target="../media/image209.png"/><Relationship Id="rId53" Type="http://schemas.openxmlformats.org/officeDocument/2006/relationships/image" Target="../media/image216.png"/><Relationship Id="rId5" Type="http://schemas.openxmlformats.org/officeDocument/2006/relationships/image" Target="../media/image169.png"/><Relationship Id="rId10" Type="http://schemas.openxmlformats.org/officeDocument/2006/relationships/image" Target="../media/image174.jpeg"/><Relationship Id="rId19" Type="http://schemas.openxmlformats.org/officeDocument/2006/relationships/image" Target="../media/image183.png"/><Relationship Id="rId31" Type="http://schemas.openxmlformats.org/officeDocument/2006/relationships/image" Target="../media/image195.png"/><Relationship Id="rId44" Type="http://schemas.openxmlformats.org/officeDocument/2006/relationships/image" Target="../media/image208.jpeg"/><Relationship Id="rId52" Type="http://schemas.openxmlformats.org/officeDocument/2006/relationships/image" Target="../media/image215.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jpeg"/><Relationship Id="rId27" Type="http://schemas.openxmlformats.org/officeDocument/2006/relationships/image" Target="../media/image191.png"/><Relationship Id="rId30" Type="http://schemas.openxmlformats.org/officeDocument/2006/relationships/image" Target="../media/image194.png"/><Relationship Id="rId35" Type="http://schemas.openxmlformats.org/officeDocument/2006/relationships/image" Target="../media/image199.jpeg"/><Relationship Id="rId43" Type="http://schemas.openxmlformats.org/officeDocument/2006/relationships/image" Target="../media/image207.png"/><Relationship Id="rId48" Type="http://schemas.openxmlformats.org/officeDocument/2006/relationships/image" Target="../media/image211.png"/><Relationship Id="rId56" Type="http://schemas.openxmlformats.org/officeDocument/2006/relationships/image" Target="../media/image219.jpg"/><Relationship Id="rId8" Type="http://schemas.openxmlformats.org/officeDocument/2006/relationships/image" Target="../media/image172.png"/><Relationship Id="rId51" Type="http://schemas.openxmlformats.org/officeDocument/2006/relationships/image" Target="../media/image214.png"/><Relationship Id="rId3" Type="http://schemas.openxmlformats.org/officeDocument/2006/relationships/image" Target="../media/image167.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image" Target="../media/image189.png"/><Relationship Id="rId33" Type="http://schemas.openxmlformats.org/officeDocument/2006/relationships/image" Target="../media/image197.png"/><Relationship Id="rId38" Type="http://schemas.openxmlformats.org/officeDocument/2006/relationships/image" Target="../media/image202.png"/><Relationship Id="rId46" Type="http://schemas.openxmlformats.org/officeDocument/2006/relationships/image" Target="../media/image31.png"/><Relationship Id="rId20" Type="http://schemas.openxmlformats.org/officeDocument/2006/relationships/image" Target="../media/image184.png"/><Relationship Id="rId41" Type="http://schemas.openxmlformats.org/officeDocument/2006/relationships/image" Target="../media/image205.png"/><Relationship Id="rId54" Type="http://schemas.openxmlformats.org/officeDocument/2006/relationships/image" Target="../media/image217.png"/><Relationship Id="rId1" Type="http://schemas.openxmlformats.org/officeDocument/2006/relationships/slideLayout" Target="../slideLayouts/slideLayout32.xml"/><Relationship Id="rId6" Type="http://schemas.openxmlformats.org/officeDocument/2006/relationships/image" Target="../media/image170.png"/><Relationship Id="rId15" Type="http://schemas.openxmlformats.org/officeDocument/2006/relationships/image" Target="../media/image179.jpeg"/><Relationship Id="rId23" Type="http://schemas.openxmlformats.org/officeDocument/2006/relationships/image" Target="../media/image187.png"/><Relationship Id="rId28" Type="http://schemas.openxmlformats.org/officeDocument/2006/relationships/image" Target="../media/image192.png"/><Relationship Id="rId36" Type="http://schemas.openxmlformats.org/officeDocument/2006/relationships/image" Target="../media/image200.jpeg"/><Relationship Id="rId49" Type="http://schemas.openxmlformats.org/officeDocument/2006/relationships/image" Target="../media/image212.png"/></Relationships>
</file>

<file path=ppt/slides/_rels/slide11.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70.png"/><Relationship Id="rId7" Type="http://schemas.openxmlformats.org/officeDocument/2006/relationships/image" Target="../media/image222.jpeg"/><Relationship Id="rId12" Type="http://schemas.openxmlformats.org/officeDocument/2006/relationships/image" Target="../media/image227.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72.png"/><Relationship Id="rId11" Type="http://schemas.openxmlformats.org/officeDocument/2006/relationships/image" Target="../media/image226.png"/><Relationship Id="rId5" Type="http://schemas.openxmlformats.org/officeDocument/2006/relationships/image" Target="../media/image221.png"/><Relationship Id="rId10" Type="http://schemas.openxmlformats.org/officeDocument/2006/relationships/image" Target="../media/image225.png"/><Relationship Id="rId4" Type="http://schemas.openxmlformats.org/officeDocument/2006/relationships/image" Target="../media/image220.png"/><Relationship Id="rId9" Type="http://schemas.openxmlformats.org/officeDocument/2006/relationships/image" Target="../media/image224.png"/></Relationships>
</file>

<file path=ppt/slides/_rels/slide12.xml.rels><?xml version="1.0" encoding="UTF-8" standalone="yes"?>
<Relationships xmlns="http://schemas.openxmlformats.org/package/2006/relationships"><Relationship Id="rId13" Type="http://schemas.openxmlformats.org/officeDocument/2006/relationships/image" Target="../media/image238.png"/><Relationship Id="rId18" Type="http://schemas.openxmlformats.org/officeDocument/2006/relationships/image" Target="../media/image243.png"/><Relationship Id="rId26" Type="http://schemas.openxmlformats.org/officeDocument/2006/relationships/image" Target="../media/image251.jpeg"/><Relationship Id="rId39" Type="http://schemas.openxmlformats.org/officeDocument/2006/relationships/image" Target="../media/image264.png"/><Relationship Id="rId21" Type="http://schemas.openxmlformats.org/officeDocument/2006/relationships/image" Target="../media/image246.png"/><Relationship Id="rId34" Type="http://schemas.openxmlformats.org/officeDocument/2006/relationships/image" Target="../media/image259.png"/><Relationship Id="rId42" Type="http://schemas.openxmlformats.org/officeDocument/2006/relationships/image" Target="../media/image267.png"/><Relationship Id="rId47" Type="http://schemas.openxmlformats.org/officeDocument/2006/relationships/image" Target="../media/image272.jpeg"/><Relationship Id="rId7" Type="http://schemas.openxmlformats.org/officeDocument/2006/relationships/image" Target="../media/image232.jpeg"/><Relationship Id="rId2" Type="http://schemas.openxmlformats.org/officeDocument/2006/relationships/image" Target="../media/image8.jpeg"/><Relationship Id="rId16" Type="http://schemas.openxmlformats.org/officeDocument/2006/relationships/image" Target="../media/image241.png"/><Relationship Id="rId29" Type="http://schemas.openxmlformats.org/officeDocument/2006/relationships/image" Target="../media/image254.png"/><Relationship Id="rId1" Type="http://schemas.openxmlformats.org/officeDocument/2006/relationships/slideLayout" Target="../slideLayouts/slideLayout32.xml"/><Relationship Id="rId6" Type="http://schemas.openxmlformats.org/officeDocument/2006/relationships/image" Target="../media/image231.png"/><Relationship Id="rId11" Type="http://schemas.openxmlformats.org/officeDocument/2006/relationships/image" Target="../media/image236.png"/><Relationship Id="rId24" Type="http://schemas.openxmlformats.org/officeDocument/2006/relationships/image" Target="../media/image249.png"/><Relationship Id="rId32" Type="http://schemas.openxmlformats.org/officeDocument/2006/relationships/image" Target="../media/image257.png"/><Relationship Id="rId37" Type="http://schemas.openxmlformats.org/officeDocument/2006/relationships/image" Target="../media/image262.jpeg"/><Relationship Id="rId40" Type="http://schemas.openxmlformats.org/officeDocument/2006/relationships/image" Target="../media/image265.png"/><Relationship Id="rId45" Type="http://schemas.openxmlformats.org/officeDocument/2006/relationships/image" Target="../media/image270.png"/><Relationship Id="rId5" Type="http://schemas.openxmlformats.org/officeDocument/2006/relationships/image" Target="../media/image230.png"/><Relationship Id="rId15" Type="http://schemas.openxmlformats.org/officeDocument/2006/relationships/image" Target="../media/image240.png"/><Relationship Id="rId23" Type="http://schemas.openxmlformats.org/officeDocument/2006/relationships/image" Target="../media/image248.jpeg"/><Relationship Id="rId28" Type="http://schemas.openxmlformats.org/officeDocument/2006/relationships/image" Target="../media/image253.png"/><Relationship Id="rId36" Type="http://schemas.openxmlformats.org/officeDocument/2006/relationships/image" Target="../media/image261.png"/><Relationship Id="rId10" Type="http://schemas.openxmlformats.org/officeDocument/2006/relationships/image" Target="../media/image235.png"/><Relationship Id="rId19" Type="http://schemas.openxmlformats.org/officeDocument/2006/relationships/image" Target="../media/image244.png"/><Relationship Id="rId31" Type="http://schemas.openxmlformats.org/officeDocument/2006/relationships/image" Target="../media/image256.png"/><Relationship Id="rId44" Type="http://schemas.openxmlformats.org/officeDocument/2006/relationships/image" Target="../media/image269.jpeg"/><Relationship Id="rId4" Type="http://schemas.openxmlformats.org/officeDocument/2006/relationships/image" Target="../media/image229.png"/><Relationship Id="rId9" Type="http://schemas.openxmlformats.org/officeDocument/2006/relationships/image" Target="../media/image234.jpeg"/><Relationship Id="rId14" Type="http://schemas.openxmlformats.org/officeDocument/2006/relationships/image" Target="../media/image239.png"/><Relationship Id="rId22" Type="http://schemas.openxmlformats.org/officeDocument/2006/relationships/image" Target="../media/image247.jpeg"/><Relationship Id="rId27" Type="http://schemas.openxmlformats.org/officeDocument/2006/relationships/image" Target="../media/image252.png"/><Relationship Id="rId30" Type="http://schemas.openxmlformats.org/officeDocument/2006/relationships/image" Target="../media/image255.png"/><Relationship Id="rId35" Type="http://schemas.openxmlformats.org/officeDocument/2006/relationships/image" Target="../media/image260.png"/><Relationship Id="rId43" Type="http://schemas.openxmlformats.org/officeDocument/2006/relationships/image" Target="../media/image268.png"/><Relationship Id="rId8" Type="http://schemas.openxmlformats.org/officeDocument/2006/relationships/image" Target="../media/image233.png"/><Relationship Id="rId3" Type="http://schemas.openxmlformats.org/officeDocument/2006/relationships/image" Target="../media/image228.png"/><Relationship Id="rId12" Type="http://schemas.openxmlformats.org/officeDocument/2006/relationships/image" Target="../media/image237.png"/><Relationship Id="rId17" Type="http://schemas.openxmlformats.org/officeDocument/2006/relationships/image" Target="../media/image242.png"/><Relationship Id="rId25" Type="http://schemas.openxmlformats.org/officeDocument/2006/relationships/image" Target="../media/image250.png"/><Relationship Id="rId33" Type="http://schemas.openxmlformats.org/officeDocument/2006/relationships/image" Target="../media/image258.png"/><Relationship Id="rId38" Type="http://schemas.openxmlformats.org/officeDocument/2006/relationships/image" Target="../media/image263.png"/><Relationship Id="rId46" Type="http://schemas.openxmlformats.org/officeDocument/2006/relationships/image" Target="../media/image271.png"/><Relationship Id="rId20" Type="http://schemas.openxmlformats.org/officeDocument/2006/relationships/image" Target="../media/image245.jpeg"/><Relationship Id="rId41" Type="http://schemas.openxmlformats.org/officeDocument/2006/relationships/image" Target="../media/image266.png"/></Relationships>
</file>

<file path=ppt/slides/_rels/slide13.xml.rels><?xml version="1.0" encoding="UTF-8" standalone="yes"?>
<Relationships xmlns="http://schemas.openxmlformats.org/package/2006/relationships"><Relationship Id="rId13" Type="http://schemas.openxmlformats.org/officeDocument/2006/relationships/image" Target="../media/image282.png"/><Relationship Id="rId18" Type="http://schemas.openxmlformats.org/officeDocument/2006/relationships/image" Target="../media/image286.jpeg"/><Relationship Id="rId26" Type="http://schemas.openxmlformats.org/officeDocument/2006/relationships/image" Target="../media/image293.png"/><Relationship Id="rId39" Type="http://schemas.openxmlformats.org/officeDocument/2006/relationships/image" Target="../media/image304.png"/><Relationship Id="rId21" Type="http://schemas.openxmlformats.org/officeDocument/2006/relationships/image" Target="../media/image289.png"/><Relationship Id="rId34" Type="http://schemas.openxmlformats.org/officeDocument/2006/relationships/image" Target="../media/image226.png"/><Relationship Id="rId42" Type="http://schemas.openxmlformats.org/officeDocument/2006/relationships/image" Target="../media/image307.png"/><Relationship Id="rId47" Type="http://schemas.openxmlformats.org/officeDocument/2006/relationships/image" Target="../media/image312.png"/><Relationship Id="rId50" Type="http://schemas.openxmlformats.org/officeDocument/2006/relationships/image" Target="../media/image315.png"/><Relationship Id="rId55" Type="http://schemas.openxmlformats.org/officeDocument/2006/relationships/image" Target="../media/image189.png"/><Relationship Id="rId7" Type="http://schemas.openxmlformats.org/officeDocument/2006/relationships/image" Target="../media/image276.png"/><Relationship Id="rId2" Type="http://schemas.openxmlformats.org/officeDocument/2006/relationships/notesSlide" Target="../notesSlides/notesSlide3.xml"/><Relationship Id="rId16" Type="http://schemas.openxmlformats.org/officeDocument/2006/relationships/image" Target="../media/image284.png"/><Relationship Id="rId29" Type="http://schemas.openxmlformats.org/officeDocument/2006/relationships/image" Target="../media/image296.png"/><Relationship Id="rId11" Type="http://schemas.openxmlformats.org/officeDocument/2006/relationships/image" Target="../media/image280.png"/><Relationship Id="rId24" Type="http://schemas.openxmlformats.org/officeDocument/2006/relationships/image" Target="../media/image225.png"/><Relationship Id="rId32" Type="http://schemas.openxmlformats.org/officeDocument/2006/relationships/image" Target="../media/image299.png"/><Relationship Id="rId37" Type="http://schemas.openxmlformats.org/officeDocument/2006/relationships/image" Target="../media/image302.png"/><Relationship Id="rId40" Type="http://schemas.openxmlformats.org/officeDocument/2006/relationships/image" Target="../media/image305.png"/><Relationship Id="rId45" Type="http://schemas.openxmlformats.org/officeDocument/2006/relationships/image" Target="../media/image310.png"/><Relationship Id="rId53" Type="http://schemas.openxmlformats.org/officeDocument/2006/relationships/image" Target="../media/image317.jpeg"/><Relationship Id="rId5" Type="http://schemas.openxmlformats.org/officeDocument/2006/relationships/image" Target="../media/image274.jpeg"/><Relationship Id="rId19" Type="http://schemas.openxmlformats.org/officeDocument/2006/relationships/image" Target="../media/image287.png"/><Relationship Id="rId4" Type="http://schemas.openxmlformats.org/officeDocument/2006/relationships/image" Target="../media/image273.jpeg"/><Relationship Id="rId9" Type="http://schemas.openxmlformats.org/officeDocument/2006/relationships/image" Target="../media/image278.png"/><Relationship Id="rId14" Type="http://schemas.openxmlformats.org/officeDocument/2006/relationships/image" Target="../media/image283.png"/><Relationship Id="rId22" Type="http://schemas.openxmlformats.org/officeDocument/2006/relationships/image" Target="../media/image290.png"/><Relationship Id="rId27" Type="http://schemas.openxmlformats.org/officeDocument/2006/relationships/image" Target="../media/image294.png"/><Relationship Id="rId30" Type="http://schemas.openxmlformats.org/officeDocument/2006/relationships/image" Target="../media/image297.png"/><Relationship Id="rId35" Type="http://schemas.openxmlformats.org/officeDocument/2006/relationships/image" Target="../media/image301.png"/><Relationship Id="rId43" Type="http://schemas.openxmlformats.org/officeDocument/2006/relationships/image" Target="../media/image308.png"/><Relationship Id="rId48" Type="http://schemas.openxmlformats.org/officeDocument/2006/relationships/image" Target="../media/image313.png"/><Relationship Id="rId56" Type="http://schemas.openxmlformats.org/officeDocument/2006/relationships/image" Target="../media/image319.png"/><Relationship Id="rId8" Type="http://schemas.openxmlformats.org/officeDocument/2006/relationships/image" Target="../media/image277.png"/><Relationship Id="rId51" Type="http://schemas.openxmlformats.org/officeDocument/2006/relationships/image" Target="../media/image316.jpeg"/><Relationship Id="rId3" Type="http://schemas.openxmlformats.org/officeDocument/2006/relationships/image" Target="../media/image8.jpeg"/><Relationship Id="rId12" Type="http://schemas.openxmlformats.org/officeDocument/2006/relationships/image" Target="../media/image281.png"/><Relationship Id="rId17" Type="http://schemas.openxmlformats.org/officeDocument/2006/relationships/image" Target="../media/image285.png"/><Relationship Id="rId25" Type="http://schemas.openxmlformats.org/officeDocument/2006/relationships/image" Target="../media/image292.png"/><Relationship Id="rId33" Type="http://schemas.openxmlformats.org/officeDocument/2006/relationships/image" Target="../media/image300.png"/><Relationship Id="rId38" Type="http://schemas.openxmlformats.org/officeDocument/2006/relationships/image" Target="../media/image303.png"/><Relationship Id="rId46" Type="http://schemas.openxmlformats.org/officeDocument/2006/relationships/image" Target="../media/image311.png"/><Relationship Id="rId20" Type="http://schemas.openxmlformats.org/officeDocument/2006/relationships/image" Target="../media/image288.png"/><Relationship Id="rId41" Type="http://schemas.openxmlformats.org/officeDocument/2006/relationships/image" Target="../media/image306.png"/><Relationship Id="rId54" Type="http://schemas.openxmlformats.org/officeDocument/2006/relationships/image" Target="../media/image318.png"/><Relationship Id="rId1" Type="http://schemas.openxmlformats.org/officeDocument/2006/relationships/slideLayout" Target="../slideLayouts/slideLayout32.xml"/><Relationship Id="rId6" Type="http://schemas.openxmlformats.org/officeDocument/2006/relationships/image" Target="../media/image275.png"/><Relationship Id="rId15" Type="http://schemas.openxmlformats.org/officeDocument/2006/relationships/image" Target="../media/image124.jpeg"/><Relationship Id="rId23" Type="http://schemas.openxmlformats.org/officeDocument/2006/relationships/image" Target="../media/image291.jpeg"/><Relationship Id="rId28" Type="http://schemas.openxmlformats.org/officeDocument/2006/relationships/image" Target="../media/image295.jpeg"/><Relationship Id="rId36" Type="http://schemas.openxmlformats.org/officeDocument/2006/relationships/image" Target="../media/image158.png"/><Relationship Id="rId49" Type="http://schemas.openxmlformats.org/officeDocument/2006/relationships/image" Target="../media/image314.png"/><Relationship Id="rId57" Type="http://schemas.openxmlformats.org/officeDocument/2006/relationships/image" Target="../media/image320.png"/><Relationship Id="rId10" Type="http://schemas.openxmlformats.org/officeDocument/2006/relationships/image" Target="../media/image279.jpeg"/><Relationship Id="rId31" Type="http://schemas.openxmlformats.org/officeDocument/2006/relationships/image" Target="../media/image298.png"/><Relationship Id="rId44" Type="http://schemas.openxmlformats.org/officeDocument/2006/relationships/image" Target="../media/image309.png"/><Relationship Id="rId52" Type="http://schemas.openxmlformats.org/officeDocument/2006/relationships/image" Target="../media/image210.png"/></Relationships>
</file>

<file path=ppt/slides/_rels/slide14.xml.rels><?xml version="1.0" encoding="UTF-8" standalone="yes"?>
<Relationships xmlns="http://schemas.openxmlformats.org/package/2006/relationships"><Relationship Id="rId13" Type="http://schemas.openxmlformats.org/officeDocument/2006/relationships/image" Target="../media/image330.png"/><Relationship Id="rId18" Type="http://schemas.openxmlformats.org/officeDocument/2006/relationships/image" Target="../media/image335.jpeg"/><Relationship Id="rId26" Type="http://schemas.openxmlformats.org/officeDocument/2006/relationships/image" Target="../media/image342.png"/><Relationship Id="rId39" Type="http://schemas.openxmlformats.org/officeDocument/2006/relationships/image" Target="../media/image355.png"/><Relationship Id="rId21" Type="http://schemas.openxmlformats.org/officeDocument/2006/relationships/image" Target="../media/image337.png"/><Relationship Id="rId34" Type="http://schemas.openxmlformats.org/officeDocument/2006/relationships/image" Target="../media/image350.jpeg"/><Relationship Id="rId42" Type="http://schemas.openxmlformats.org/officeDocument/2006/relationships/image" Target="../media/image358.jpg"/><Relationship Id="rId7" Type="http://schemas.openxmlformats.org/officeDocument/2006/relationships/image" Target="../media/image324.png"/><Relationship Id="rId2" Type="http://schemas.openxmlformats.org/officeDocument/2006/relationships/notesSlide" Target="../notesSlides/notesSlide4.xml"/><Relationship Id="rId16" Type="http://schemas.openxmlformats.org/officeDocument/2006/relationships/image" Target="../media/image333.png"/><Relationship Id="rId29" Type="http://schemas.openxmlformats.org/officeDocument/2006/relationships/image" Target="../media/image345.png"/><Relationship Id="rId1" Type="http://schemas.openxmlformats.org/officeDocument/2006/relationships/slideLayout" Target="../slideLayouts/slideLayout32.xml"/><Relationship Id="rId6" Type="http://schemas.openxmlformats.org/officeDocument/2006/relationships/image" Target="../media/image323.png"/><Relationship Id="rId11" Type="http://schemas.openxmlformats.org/officeDocument/2006/relationships/image" Target="../media/image328.png"/><Relationship Id="rId24" Type="http://schemas.openxmlformats.org/officeDocument/2006/relationships/image" Target="../media/image340.png"/><Relationship Id="rId32" Type="http://schemas.openxmlformats.org/officeDocument/2006/relationships/image" Target="../media/image348.jpeg"/><Relationship Id="rId37" Type="http://schemas.openxmlformats.org/officeDocument/2006/relationships/image" Target="../media/image353.png"/><Relationship Id="rId40" Type="http://schemas.openxmlformats.org/officeDocument/2006/relationships/image" Target="../media/image356.png"/><Relationship Id="rId45" Type="http://schemas.openxmlformats.org/officeDocument/2006/relationships/image" Target="../media/image361.png"/><Relationship Id="rId5" Type="http://schemas.openxmlformats.org/officeDocument/2006/relationships/image" Target="../media/image322.png"/><Relationship Id="rId15" Type="http://schemas.openxmlformats.org/officeDocument/2006/relationships/image" Target="../media/image332.png"/><Relationship Id="rId23" Type="http://schemas.openxmlformats.org/officeDocument/2006/relationships/image" Target="../media/image339.png"/><Relationship Id="rId28" Type="http://schemas.openxmlformats.org/officeDocument/2006/relationships/image" Target="../media/image344.png"/><Relationship Id="rId36" Type="http://schemas.openxmlformats.org/officeDocument/2006/relationships/image" Target="../media/image352.png"/><Relationship Id="rId10" Type="http://schemas.openxmlformats.org/officeDocument/2006/relationships/image" Target="../media/image327.png"/><Relationship Id="rId19" Type="http://schemas.openxmlformats.org/officeDocument/2006/relationships/image" Target="../media/image135.png"/><Relationship Id="rId31" Type="http://schemas.openxmlformats.org/officeDocument/2006/relationships/image" Target="../media/image347.png"/><Relationship Id="rId44" Type="http://schemas.openxmlformats.org/officeDocument/2006/relationships/image" Target="../media/image360.jpg"/><Relationship Id="rId4" Type="http://schemas.openxmlformats.org/officeDocument/2006/relationships/image" Target="../media/image321.png"/><Relationship Id="rId9" Type="http://schemas.openxmlformats.org/officeDocument/2006/relationships/image" Target="../media/image326.jpeg"/><Relationship Id="rId14" Type="http://schemas.openxmlformats.org/officeDocument/2006/relationships/image" Target="../media/image331.png"/><Relationship Id="rId22" Type="http://schemas.openxmlformats.org/officeDocument/2006/relationships/image" Target="../media/image338.png"/><Relationship Id="rId27" Type="http://schemas.openxmlformats.org/officeDocument/2006/relationships/image" Target="../media/image343.png"/><Relationship Id="rId30" Type="http://schemas.openxmlformats.org/officeDocument/2006/relationships/image" Target="../media/image346.png"/><Relationship Id="rId35" Type="http://schemas.openxmlformats.org/officeDocument/2006/relationships/image" Target="../media/image351.jpeg"/><Relationship Id="rId43" Type="http://schemas.openxmlformats.org/officeDocument/2006/relationships/image" Target="../media/image359.png"/><Relationship Id="rId8" Type="http://schemas.openxmlformats.org/officeDocument/2006/relationships/image" Target="../media/image325.png"/><Relationship Id="rId3" Type="http://schemas.openxmlformats.org/officeDocument/2006/relationships/image" Target="../media/image8.jpeg"/><Relationship Id="rId12" Type="http://schemas.openxmlformats.org/officeDocument/2006/relationships/image" Target="../media/image329.png"/><Relationship Id="rId17" Type="http://schemas.openxmlformats.org/officeDocument/2006/relationships/image" Target="../media/image334.png"/><Relationship Id="rId25" Type="http://schemas.openxmlformats.org/officeDocument/2006/relationships/image" Target="../media/image341.png"/><Relationship Id="rId33" Type="http://schemas.openxmlformats.org/officeDocument/2006/relationships/image" Target="../media/image349.png"/><Relationship Id="rId38" Type="http://schemas.openxmlformats.org/officeDocument/2006/relationships/image" Target="../media/image354.png"/><Relationship Id="rId46" Type="http://schemas.openxmlformats.org/officeDocument/2006/relationships/image" Target="../media/image362.jpg"/><Relationship Id="rId20" Type="http://schemas.openxmlformats.org/officeDocument/2006/relationships/image" Target="../media/image336.png"/><Relationship Id="rId41" Type="http://schemas.openxmlformats.org/officeDocument/2006/relationships/image" Target="../media/image357.jpg"/></Relationships>
</file>

<file path=ppt/slides/_rels/slide15.xml.rels><?xml version="1.0" encoding="UTF-8" standalone="yes"?>
<Relationships xmlns="http://schemas.openxmlformats.org/package/2006/relationships"><Relationship Id="rId8" Type="http://schemas.openxmlformats.org/officeDocument/2006/relationships/image" Target="../media/image367.png"/><Relationship Id="rId13" Type="http://schemas.openxmlformats.org/officeDocument/2006/relationships/image" Target="../media/image370.png"/><Relationship Id="rId18" Type="http://schemas.openxmlformats.org/officeDocument/2006/relationships/image" Target="../media/image375.png"/><Relationship Id="rId26" Type="http://schemas.openxmlformats.org/officeDocument/2006/relationships/image" Target="../media/image383.svg"/><Relationship Id="rId3" Type="http://schemas.openxmlformats.org/officeDocument/2006/relationships/image" Target="../media/image8.jpeg"/><Relationship Id="rId21" Type="http://schemas.openxmlformats.org/officeDocument/2006/relationships/image" Target="../media/image378.jpg"/><Relationship Id="rId7" Type="http://schemas.openxmlformats.org/officeDocument/2006/relationships/image" Target="../media/image366.jpeg"/><Relationship Id="rId12" Type="http://schemas.openxmlformats.org/officeDocument/2006/relationships/image" Target="../media/image369.png"/><Relationship Id="rId17" Type="http://schemas.openxmlformats.org/officeDocument/2006/relationships/image" Target="../media/image374.png"/><Relationship Id="rId25" Type="http://schemas.openxmlformats.org/officeDocument/2006/relationships/image" Target="../media/image382.png"/><Relationship Id="rId2" Type="http://schemas.openxmlformats.org/officeDocument/2006/relationships/notesSlide" Target="../notesSlides/notesSlide5.xml"/><Relationship Id="rId16" Type="http://schemas.openxmlformats.org/officeDocument/2006/relationships/image" Target="../media/image373.jpg"/><Relationship Id="rId20" Type="http://schemas.openxmlformats.org/officeDocument/2006/relationships/image" Target="../media/image377.png"/><Relationship Id="rId1" Type="http://schemas.openxmlformats.org/officeDocument/2006/relationships/slideLayout" Target="../slideLayouts/slideLayout32.xml"/><Relationship Id="rId6" Type="http://schemas.openxmlformats.org/officeDocument/2006/relationships/image" Target="../media/image365.png"/><Relationship Id="rId11" Type="http://schemas.openxmlformats.org/officeDocument/2006/relationships/image" Target="../media/image149.png"/><Relationship Id="rId24" Type="http://schemas.openxmlformats.org/officeDocument/2006/relationships/image" Target="../media/image381.png"/><Relationship Id="rId5" Type="http://schemas.openxmlformats.org/officeDocument/2006/relationships/image" Target="../media/image364.png"/><Relationship Id="rId15" Type="http://schemas.openxmlformats.org/officeDocument/2006/relationships/image" Target="../media/image372.jpeg"/><Relationship Id="rId23" Type="http://schemas.openxmlformats.org/officeDocument/2006/relationships/image" Target="../media/image380.svg"/><Relationship Id="rId10" Type="http://schemas.openxmlformats.org/officeDocument/2006/relationships/image" Target="../media/image148.png"/><Relationship Id="rId19" Type="http://schemas.openxmlformats.org/officeDocument/2006/relationships/image" Target="../media/image376.svg"/><Relationship Id="rId4" Type="http://schemas.openxmlformats.org/officeDocument/2006/relationships/image" Target="../media/image363.png"/><Relationship Id="rId9" Type="http://schemas.openxmlformats.org/officeDocument/2006/relationships/image" Target="../media/image368.jpg"/><Relationship Id="rId14" Type="http://schemas.openxmlformats.org/officeDocument/2006/relationships/image" Target="../media/image371.svg"/><Relationship Id="rId22" Type="http://schemas.openxmlformats.org/officeDocument/2006/relationships/image" Target="../media/image379.png"/><Relationship Id="rId27" Type="http://schemas.openxmlformats.org/officeDocument/2006/relationships/image" Target="../media/image384.jpeg"/></Relationships>
</file>

<file path=ppt/slides/_rels/slide16.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395.png"/><Relationship Id="rId18" Type="http://schemas.openxmlformats.org/officeDocument/2006/relationships/image" Target="../media/image399.jpeg"/><Relationship Id="rId26" Type="http://schemas.openxmlformats.org/officeDocument/2006/relationships/image" Target="../media/image407.png"/><Relationship Id="rId3" Type="http://schemas.openxmlformats.org/officeDocument/2006/relationships/image" Target="../media/image385.jpeg"/><Relationship Id="rId21" Type="http://schemas.openxmlformats.org/officeDocument/2006/relationships/image" Target="../media/image402.png"/><Relationship Id="rId7" Type="http://schemas.openxmlformats.org/officeDocument/2006/relationships/image" Target="../media/image389.png"/><Relationship Id="rId12" Type="http://schemas.openxmlformats.org/officeDocument/2006/relationships/image" Target="../media/image394.png"/><Relationship Id="rId17" Type="http://schemas.openxmlformats.org/officeDocument/2006/relationships/image" Target="../media/image225.png"/><Relationship Id="rId25" Type="http://schemas.openxmlformats.org/officeDocument/2006/relationships/image" Target="../media/image406.png"/><Relationship Id="rId2" Type="http://schemas.openxmlformats.org/officeDocument/2006/relationships/image" Target="../media/image8.jpeg"/><Relationship Id="rId16" Type="http://schemas.openxmlformats.org/officeDocument/2006/relationships/image" Target="../media/image398.jpeg"/><Relationship Id="rId20" Type="http://schemas.openxmlformats.org/officeDocument/2006/relationships/image" Target="../media/image401.jpeg"/><Relationship Id="rId29" Type="http://schemas.openxmlformats.org/officeDocument/2006/relationships/image" Target="../media/image410.png"/><Relationship Id="rId1" Type="http://schemas.openxmlformats.org/officeDocument/2006/relationships/slideLayout" Target="../slideLayouts/slideLayout32.xml"/><Relationship Id="rId6" Type="http://schemas.openxmlformats.org/officeDocument/2006/relationships/image" Target="../media/image388.png"/><Relationship Id="rId11" Type="http://schemas.openxmlformats.org/officeDocument/2006/relationships/image" Target="../media/image393.jpeg"/><Relationship Id="rId24" Type="http://schemas.openxmlformats.org/officeDocument/2006/relationships/image" Target="../media/image405.png"/><Relationship Id="rId5" Type="http://schemas.openxmlformats.org/officeDocument/2006/relationships/image" Target="../media/image387.png"/><Relationship Id="rId15" Type="http://schemas.openxmlformats.org/officeDocument/2006/relationships/image" Target="../media/image397.png"/><Relationship Id="rId23" Type="http://schemas.openxmlformats.org/officeDocument/2006/relationships/image" Target="../media/image404.png"/><Relationship Id="rId28" Type="http://schemas.openxmlformats.org/officeDocument/2006/relationships/image" Target="../media/image409.png"/><Relationship Id="rId10" Type="http://schemas.openxmlformats.org/officeDocument/2006/relationships/image" Target="../media/image392.png"/><Relationship Id="rId19" Type="http://schemas.openxmlformats.org/officeDocument/2006/relationships/image" Target="../media/image400.png"/><Relationship Id="rId4" Type="http://schemas.openxmlformats.org/officeDocument/2006/relationships/image" Target="../media/image386.jpeg"/><Relationship Id="rId9" Type="http://schemas.openxmlformats.org/officeDocument/2006/relationships/image" Target="../media/image391.png"/><Relationship Id="rId14" Type="http://schemas.openxmlformats.org/officeDocument/2006/relationships/image" Target="../media/image396.jpeg"/><Relationship Id="rId22" Type="http://schemas.openxmlformats.org/officeDocument/2006/relationships/image" Target="../media/image403.png"/><Relationship Id="rId27" Type="http://schemas.openxmlformats.org/officeDocument/2006/relationships/image" Target="../media/image408.png"/><Relationship Id="rId30" Type="http://schemas.openxmlformats.org/officeDocument/2006/relationships/image" Target="../media/image411.png"/></Relationships>
</file>

<file path=ppt/slides/_rels/slide17.xml.rels><?xml version="1.0" encoding="UTF-8" standalone="yes"?>
<Relationships xmlns="http://schemas.openxmlformats.org/package/2006/relationships"><Relationship Id="rId13" Type="http://schemas.openxmlformats.org/officeDocument/2006/relationships/image" Target="../media/image421.png"/><Relationship Id="rId18" Type="http://schemas.openxmlformats.org/officeDocument/2006/relationships/image" Target="../media/image426.png"/><Relationship Id="rId26" Type="http://schemas.openxmlformats.org/officeDocument/2006/relationships/image" Target="../media/image434.png"/><Relationship Id="rId39" Type="http://schemas.openxmlformats.org/officeDocument/2006/relationships/image" Target="../media/image447.png"/><Relationship Id="rId21" Type="http://schemas.openxmlformats.org/officeDocument/2006/relationships/image" Target="../media/image429.png"/><Relationship Id="rId34" Type="http://schemas.openxmlformats.org/officeDocument/2006/relationships/image" Target="../media/image442.jpeg"/><Relationship Id="rId7" Type="http://schemas.openxmlformats.org/officeDocument/2006/relationships/image" Target="../media/image415.png"/><Relationship Id="rId12" Type="http://schemas.openxmlformats.org/officeDocument/2006/relationships/image" Target="../media/image420.jpeg"/><Relationship Id="rId17" Type="http://schemas.openxmlformats.org/officeDocument/2006/relationships/image" Target="../media/image425.png"/><Relationship Id="rId25" Type="http://schemas.openxmlformats.org/officeDocument/2006/relationships/image" Target="../media/image433.png"/><Relationship Id="rId33" Type="http://schemas.openxmlformats.org/officeDocument/2006/relationships/image" Target="../media/image441.png"/><Relationship Id="rId38" Type="http://schemas.openxmlformats.org/officeDocument/2006/relationships/image" Target="../media/image446.jpeg"/><Relationship Id="rId2" Type="http://schemas.openxmlformats.org/officeDocument/2006/relationships/notesSlide" Target="../notesSlides/notesSlide6.xml"/><Relationship Id="rId16" Type="http://schemas.openxmlformats.org/officeDocument/2006/relationships/image" Target="../media/image424.png"/><Relationship Id="rId20" Type="http://schemas.openxmlformats.org/officeDocument/2006/relationships/image" Target="../media/image428.jpeg"/><Relationship Id="rId29" Type="http://schemas.openxmlformats.org/officeDocument/2006/relationships/image" Target="../media/image437.jpeg"/><Relationship Id="rId1" Type="http://schemas.openxmlformats.org/officeDocument/2006/relationships/slideLayout" Target="../slideLayouts/slideLayout32.xml"/><Relationship Id="rId6" Type="http://schemas.openxmlformats.org/officeDocument/2006/relationships/image" Target="../media/image414.png"/><Relationship Id="rId11" Type="http://schemas.openxmlformats.org/officeDocument/2006/relationships/image" Target="../media/image419.png"/><Relationship Id="rId24" Type="http://schemas.openxmlformats.org/officeDocument/2006/relationships/image" Target="../media/image432.png"/><Relationship Id="rId32" Type="http://schemas.openxmlformats.org/officeDocument/2006/relationships/image" Target="../media/image440.png"/><Relationship Id="rId37" Type="http://schemas.openxmlformats.org/officeDocument/2006/relationships/image" Target="../media/image445.jpeg"/><Relationship Id="rId5" Type="http://schemas.openxmlformats.org/officeDocument/2006/relationships/image" Target="../media/image413.png"/><Relationship Id="rId15" Type="http://schemas.openxmlformats.org/officeDocument/2006/relationships/image" Target="../media/image423.png"/><Relationship Id="rId23" Type="http://schemas.openxmlformats.org/officeDocument/2006/relationships/image" Target="../media/image431.png"/><Relationship Id="rId28" Type="http://schemas.openxmlformats.org/officeDocument/2006/relationships/image" Target="../media/image436.png"/><Relationship Id="rId36" Type="http://schemas.openxmlformats.org/officeDocument/2006/relationships/image" Target="../media/image444.png"/><Relationship Id="rId10" Type="http://schemas.openxmlformats.org/officeDocument/2006/relationships/image" Target="../media/image418.png"/><Relationship Id="rId19" Type="http://schemas.openxmlformats.org/officeDocument/2006/relationships/image" Target="../media/image427.png"/><Relationship Id="rId31" Type="http://schemas.openxmlformats.org/officeDocument/2006/relationships/image" Target="../media/image439.png"/><Relationship Id="rId4" Type="http://schemas.openxmlformats.org/officeDocument/2006/relationships/image" Target="../media/image412.jpeg"/><Relationship Id="rId9" Type="http://schemas.openxmlformats.org/officeDocument/2006/relationships/image" Target="../media/image417.png"/><Relationship Id="rId14" Type="http://schemas.openxmlformats.org/officeDocument/2006/relationships/image" Target="../media/image422.jpeg"/><Relationship Id="rId22" Type="http://schemas.openxmlformats.org/officeDocument/2006/relationships/image" Target="../media/image430.jpeg"/><Relationship Id="rId27" Type="http://schemas.openxmlformats.org/officeDocument/2006/relationships/image" Target="../media/image435.png"/><Relationship Id="rId30" Type="http://schemas.openxmlformats.org/officeDocument/2006/relationships/image" Target="../media/image438.png"/><Relationship Id="rId35" Type="http://schemas.openxmlformats.org/officeDocument/2006/relationships/image" Target="../media/image443.png"/><Relationship Id="rId8" Type="http://schemas.openxmlformats.org/officeDocument/2006/relationships/image" Target="../media/image416.png"/><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450.png"/><Relationship Id="rId5" Type="http://schemas.openxmlformats.org/officeDocument/2006/relationships/image" Target="../media/image449.png"/><Relationship Id="rId4" Type="http://schemas.openxmlformats.org/officeDocument/2006/relationships/image" Target="../media/image448.jpeg"/></Relationships>
</file>

<file path=ppt/slides/_rels/slide19.xml.rels><?xml version="1.0" encoding="UTF-8" standalone="yes"?>
<Relationships xmlns="http://schemas.openxmlformats.org/package/2006/relationships"><Relationship Id="rId8" Type="http://schemas.openxmlformats.org/officeDocument/2006/relationships/image" Target="../media/image456.jpeg"/><Relationship Id="rId13" Type="http://schemas.openxmlformats.org/officeDocument/2006/relationships/image" Target="../media/image461.png"/><Relationship Id="rId18" Type="http://schemas.openxmlformats.org/officeDocument/2006/relationships/image" Target="../media/image210.png"/><Relationship Id="rId3" Type="http://schemas.openxmlformats.org/officeDocument/2006/relationships/image" Target="../media/image451.png"/><Relationship Id="rId21" Type="http://schemas.openxmlformats.org/officeDocument/2006/relationships/image" Target="../media/image467.png"/><Relationship Id="rId7" Type="http://schemas.openxmlformats.org/officeDocument/2006/relationships/image" Target="../media/image455.png"/><Relationship Id="rId12" Type="http://schemas.openxmlformats.org/officeDocument/2006/relationships/image" Target="../media/image460.jpeg"/><Relationship Id="rId17" Type="http://schemas.openxmlformats.org/officeDocument/2006/relationships/image" Target="../media/image464.jpeg"/><Relationship Id="rId2" Type="http://schemas.openxmlformats.org/officeDocument/2006/relationships/image" Target="../media/image8.jpeg"/><Relationship Id="rId16" Type="http://schemas.openxmlformats.org/officeDocument/2006/relationships/image" Target="../media/image311.png"/><Relationship Id="rId20" Type="http://schemas.openxmlformats.org/officeDocument/2006/relationships/image" Target="../media/image466.png"/><Relationship Id="rId1" Type="http://schemas.openxmlformats.org/officeDocument/2006/relationships/slideLayout" Target="../slideLayouts/slideLayout32.xml"/><Relationship Id="rId6" Type="http://schemas.openxmlformats.org/officeDocument/2006/relationships/image" Target="../media/image454.png"/><Relationship Id="rId11" Type="http://schemas.openxmlformats.org/officeDocument/2006/relationships/image" Target="../media/image459.png"/><Relationship Id="rId24" Type="http://schemas.openxmlformats.org/officeDocument/2006/relationships/image" Target="../media/image470.png"/><Relationship Id="rId5" Type="http://schemas.openxmlformats.org/officeDocument/2006/relationships/image" Target="../media/image453.jpeg"/><Relationship Id="rId15" Type="http://schemas.openxmlformats.org/officeDocument/2006/relationships/image" Target="../media/image463.png"/><Relationship Id="rId23" Type="http://schemas.openxmlformats.org/officeDocument/2006/relationships/image" Target="../media/image469.png"/><Relationship Id="rId10" Type="http://schemas.openxmlformats.org/officeDocument/2006/relationships/image" Target="../media/image458.png"/><Relationship Id="rId19" Type="http://schemas.openxmlformats.org/officeDocument/2006/relationships/image" Target="../media/image465.png"/><Relationship Id="rId4" Type="http://schemas.openxmlformats.org/officeDocument/2006/relationships/image" Target="../media/image452.png"/><Relationship Id="rId9" Type="http://schemas.openxmlformats.org/officeDocument/2006/relationships/image" Target="../media/image457.png"/><Relationship Id="rId14" Type="http://schemas.openxmlformats.org/officeDocument/2006/relationships/image" Target="../media/image462.png"/><Relationship Id="rId22" Type="http://schemas.openxmlformats.org/officeDocument/2006/relationships/image" Target="../media/image468.png"/></Relationships>
</file>

<file path=ppt/slides/_rels/slide2.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jpeg"/><Relationship Id="rId42" Type="http://schemas.openxmlformats.org/officeDocument/2006/relationships/image" Target="../media/image48.png"/><Relationship Id="rId47" Type="http://schemas.openxmlformats.org/officeDocument/2006/relationships/image" Target="../media/image53.png"/><Relationship Id="rId50" Type="http://schemas.openxmlformats.org/officeDocument/2006/relationships/image" Target="../media/image56.png"/><Relationship Id="rId7" Type="http://schemas.openxmlformats.org/officeDocument/2006/relationships/image" Target="../media/image13.png"/><Relationship Id="rId2" Type="http://schemas.openxmlformats.org/officeDocument/2006/relationships/image" Target="../media/image8.jpeg"/><Relationship Id="rId16" Type="http://schemas.openxmlformats.org/officeDocument/2006/relationships/image" Target="../media/image22.png"/><Relationship Id="rId29" Type="http://schemas.openxmlformats.org/officeDocument/2006/relationships/image" Target="../media/image35.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jpeg"/><Relationship Id="rId40" Type="http://schemas.openxmlformats.org/officeDocument/2006/relationships/image" Target="../media/image46.png"/><Relationship Id="rId45" Type="http://schemas.openxmlformats.org/officeDocument/2006/relationships/image" Target="../media/image51.png"/><Relationship Id="rId53" Type="http://schemas.openxmlformats.org/officeDocument/2006/relationships/image" Target="../media/image59.png"/><Relationship Id="rId5" Type="http://schemas.openxmlformats.org/officeDocument/2006/relationships/image" Target="../media/image11.png"/><Relationship Id="rId10" Type="http://schemas.openxmlformats.org/officeDocument/2006/relationships/image" Target="../media/image16.jpeg"/><Relationship Id="rId19" Type="http://schemas.openxmlformats.org/officeDocument/2006/relationships/image" Target="../media/image25.png"/><Relationship Id="rId31" Type="http://schemas.openxmlformats.org/officeDocument/2006/relationships/image" Target="../media/image37.png"/><Relationship Id="rId44" Type="http://schemas.openxmlformats.org/officeDocument/2006/relationships/image" Target="../media/image50.png"/><Relationship Id="rId52" Type="http://schemas.openxmlformats.org/officeDocument/2006/relationships/image" Target="../media/image58.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jpeg"/><Relationship Id="rId43" Type="http://schemas.openxmlformats.org/officeDocument/2006/relationships/image" Target="../media/image49.jpeg"/><Relationship Id="rId48" Type="http://schemas.openxmlformats.org/officeDocument/2006/relationships/image" Target="../media/image54.png"/><Relationship Id="rId8" Type="http://schemas.openxmlformats.org/officeDocument/2006/relationships/image" Target="../media/image14.png"/><Relationship Id="rId51" Type="http://schemas.openxmlformats.org/officeDocument/2006/relationships/image" Target="../media/image57.jpeg"/><Relationship Id="rId3" Type="http://schemas.openxmlformats.org/officeDocument/2006/relationships/image" Target="../media/image9.jpe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6.png"/><Relationship Id="rId41" Type="http://schemas.openxmlformats.org/officeDocument/2006/relationships/image" Target="../media/image47.png"/><Relationship Id="rId54" Type="http://schemas.openxmlformats.org/officeDocument/2006/relationships/image" Target="../media/image60.png"/><Relationship Id="rId1" Type="http://schemas.openxmlformats.org/officeDocument/2006/relationships/slideLayout" Target="../slideLayouts/slideLayout32.xml"/><Relationship Id="rId6" Type="http://schemas.openxmlformats.org/officeDocument/2006/relationships/image" Target="../media/image12.jpeg"/><Relationship Id="rId15" Type="http://schemas.openxmlformats.org/officeDocument/2006/relationships/image" Target="../media/image21.png"/><Relationship Id="rId23" Type="http://schemas.openxmlformats.org/officeDocument/2006/relationships/image" Target="../media/image29.jpeg"/><Relationship Id="rId28" Type="http://schemas.openxmlformats.org/officeDocument/2006/relationships/image" Target="../media/image34.png"/><Relationship Id="rId36" Type="http://schemas.openxmlformats.org/officeDocument/2006/relationships/image" Target="../media/image42.jpeg"/><Relationship Id="rId49" Type="http://schemas.openxmlformats.org/officeDocument/2006/relationships/image" Target="../media/image55.png"/></Relationships>
</file>

<file path=ppt/slides/_rels/slide20.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480.svg"/><Relationship Id="rId3" Type="http://schemas.openxmlformats.org/officeDocument/2006/relationships/image" Target="../media/image471.png"/><Relationship Id="rId7" Type="http://schemas.openxmlformats.org/officeDocument/2006/relationships/image" Target="../media/image475.png"/><Relationship Id="rId12" Type="http://schemas.openxmlformats.org/officeDocument/2006/relationships/image" Target="../media/image479.png"/><Relationship Id="rId17" Type="http://schemas.openxmlformats.org/officeDocument/2006/relationships/image" Target="../media/image484.png"/><Relationship Id="rId2" Type="http://schemas.openxmlformats.org/officeDocument/2006/relationships/image" Target="../media/image8.jpeg"/><Relationship Id="rId16" Type="http://schemas.openxmlformats.org/officeDocument/2006/relationships/image" Target="../media/image483.png"/><Relationship Id="rId1" Type="http://schemas.openxmlformats.org/officeDocument/2006/relationships/slideLayout" Target="../slideLayouts/slideLayout32.xml"/><Relationship Id="rId6" Type="http://schemas.openxmlformats.org/officeDocument/2006/relationships/image" Target="../media/image474.png"/><Relationship Id="rId11" Type="http://schemas.openxmlformats.org/officeDocument/2006/relationships/image" Target="../media/image478.png"/><Relationship Id="rId5" Type="http://schemas.openxmlformats.org/officeDocument/2006/relationships/image" Target="../media/image473.png"/><Relationship Id="rId15" Type="http://schemas.openxmlformats.org/officeDocument/2006/relationships/image" Target="../media/image482.png"/><Relationship Id="rId10" Type="http://schemas.openxmlformats.org/officeDocument/2006/relationships/image" Target="../media/image477.png"/><Relationship Id="rId4" Type="http://schemas.openxmlformats.org/officeDocument/2006/relationships/image" Target="../media/image472.png"/><Relationship Id="rId9" Type="http://schemas.openxmlformats.org/officeDocument/2006/relationships/image" Target="../media/image476.png"/><Relationship Id="rId14" Type="http://schemas.openxmlformats.org/officeDocument/2006/relationships/image" Target="../media/image481.png"/></Relationships>
</file>

<file path=ppt/slides/_rels/slide21.xml.rels><?xml version="1.0" encoding="UTF-8" standalone="yes"?>
<Relationships xmlns="http://schemas.openxmlformats.org/package/2006/relationships"><Relationship Id="rId8" Type="http://schemas.openxmlformats.org/officeDocument/2006/relationships/image" Target="../media/image490.jpeg"/><Relationship Id="rId13" Type="http://schemas.openxmlformats.org/officeDocument/2006/relationships/image" Target="../media/image495.jpeg"/><Relationship Id="rId18" Type="http://schemas.openxmlformats.org/officeDocument/2006/relationships/image" Target="../media/image500.png"/><Relationship Id="rId26" Type="http://schemas.openxmlformats.org/officeDocument/2006/relationships/image" Target="../media/image508.png"/><Relationship Id="rId3" Type="http://schemas.openxmlformats.org/officeDocument/2006/relationships/image" Target="../media/image485.png"/><Relationship Id="rId21" Type="http://schemas.openxmlformats.org/officeDocument/2006/relationships/image" Target="../media/image503.png"/><Relationship Id="rId7" Type="http://schemas.openxmlformats.org/officeDocument/2006/relationships/image" Target="../media/image489.png"/><Relationship Id="rId12" Type="http://schemas.openxmlformats.org/officeDocument/2006/relationships/image" Target="../media/image494.jpeg"/><Relationship Id="rId17" Type="http://schemas.openxmlformats.org/officeDocument/2006/relationships/image" Target="../media/image499.jpeg"/><Relationship Id="rId25" Type="http://schemas.openxmlformats.org/officeDocument/2006/relationships/image" Target="../media/image507.png"/><Relationship Id="rId2" Type="http://schemas.openxmlformats.org/officeDocument/2006/relationships/image" Target="../media/image8.jpeg"/><Relationship Id="rId16" Type="http://schemas.openxmlformats.org/officeDocument/2006/relationships/image" Target="../media/image498.png"/><Relationship Id="rId20" Type="http://schemas.openxmlformats.org/officeDocument/2006/relationships/image" Target="../media/image502.png"/><Relationship Id="rId1" Type="http://schemas.openxmlformats.org/officeDocument/2006/relationships/slideLayout" Target="../slideLayouts/slideLayout32.xml"/><Relationship Id="rId6" Type="http://schemas.openxmlformats.org/officeDocument/2006/relationships/image" Target="../media/image488.png"/><Relationship Id="rId11" Type="http://schemas.openxmlformats.org/officeDocument/2006/relationships/image" Target="../media/image493.png"/><Relationship Id="rId24" Type="http://schemas.openxmlformats.org/officeDocument/2006/relationships/image" Target="../media/image506.png"/><Relationship Id="rId5" Type="http://schemas.openxmlformats.org/officeDocument/2006/relationships/image" Target="../media/image487.png"/><Relationship Id="rId15" Type="http://schemas.openxmlformats.org/officeDocument/2006/relationships/image" Target="../media/image497.jpeg"/><Relationship Id="rId23" Type="http://schemas.openxmlformats.org/officeDocument/2006/relationships/image" Target="../media/image505.png"/><Relationship Id="rId10" Type="http://schemas.openxmlformats.org/officeDocument/2006/relationships/image" Target="../media/image492.png"/><Relationship Id="rId19" Type="http://schemas.openxmlformats.org/officeDocument/2006/relationships/image" Target="../media/image501.jpeg"/><Relationship Id="rId4" Type="http://schemas.openxmlformats.org/officeDocument/2006/relationships/image" Target="../media/image486.png"/><Relationship Id="rId9" Type="http://schemas.openxmlformats.org/officeDocument/2006/relationships/image" Target="../media/image491.jpeg"/><Relationship Id="rId14" Type="http://schemas.openxmlformats.org/officeDocument/2006/relationships/image" Target="../media/image496.png"/><Relationship Id="rId22" Type="http://schemas.openxmlformats.org/officeDocument/2006/relationships/image" Target="../media/image504.png"/></Relationships>
</file>

<file path=ppt/slides/_rels/slide22.xml.rels><?xml version="1.0" encoding="UTF-8" standalone="yes"?>
<Relationships xmlns="http://schemas.openxmlformats.org/package/2006/relationships"><Relationship Id="rId13" Type="http://schemas.openxmlformats.org/officeDocument/2006/relationships/image" Target="../media/image518.png"/><Relationship Id="rId18" Type="http://schemas.openxmlformats.org/officeDocument/2006/relationships/image" Target="../media/image523.png"/><Relationship Id="rId26" Type="http://schemas.openxmlformats.org/officeDocument/2006/relationships/image" Target="../media/image530.jpeg"/><Relationship Id="rId39" Type="http://schemas.openxmlformats.org/officeDocument/2006/relationships/image" Target="../media/image542.svg"/><Relationship Id="rId21" Type="http://schemas.openxmlformats.org/officeDocument/2006/relationships/image" Target="../media/image525.png"/><Relationship Id="rId34" Type="http://schemas.openxmlformats.org/officeDocument/2006/relationships/image" Target="../media/image537.jpeg"/><Relationship Id="rId42" Type="http://schemas.openxmlformats.org/officeDocument/2006/relationships/image" Target="../media/image545.png"/><Relationship Id="rId7" Type="http://schemas.openxmlformats.org/officeDocument/2006/relationships/image" Target="../media/image512.png"/><Relationship Id="rId2" Type="http://schemas.openxmlformats.org/officeDocument/2006/relationships/image" Target="../media/image8.jpeg"/><Relationship Id="rId16" Type="http://schemas.openxmlformats.org/officeDocument/2006/relationships/image" Target="../media/image521.png"/><Relationship Id="rId20" Type="http://schemas.openxmlformats.org/officeDocument/2006/relationships/image" Target="../media/image454.png"/><Relationship Id="rId29" Type="http://schemas.openxmlformats.org/officeDocument/2006/relationships/image" Target="../media/image533.png"/><Relationship Id="rId41" Type="http://schemas.openxmlformats.org/officeDocument/2006/relationships/image" Target="../media/image544.png"/><Relationship Id="rId1" Type="http://schemas.openxmlformats.org/officeDocument/2006/relationships/slideLayout" Target="../slideLayouts/slideLayout32.xml"/><Relationship Id="rId6" Type="http://schemas.openxmlformats.org/officeDocument/2006/relationships/image" Target="../media/image170.png"/><Relationship Id="rId11" Type="http://schemas.openxmlformats.org/officeDocument/2006/relationships/image" Target="../media/image516.jpeg"/><Relationship Id="rId24" Type="http://schemas.openxmlformats.org/officeDocument/2006/relationships/image" Target="../media/image528.png"/><Relationship Id="rId32" Type="http://schemas.openxmlformats.org/officeDocument/2006/relationships/image" Target="../media/image535.png"/><Relationship Id="rId37" Type="http://schemas.openxmlformats.org/officeDocument/2006/relationships/image" Target="../media/image540.png"/><Relationship Id="rId40" Type="http://schemas.openxmlformats.org/officeDocument/2006/relationships/image" Target="../media/image543.jpg"/><Relationship Id="rId5" Type="http://schemas.openxmlformats.org/officeDocument/2006/relationships/image" Target="../media/image511.png"/><Relationship Id="rId15" Type="http://schemas.openxmlformats.org/officeDocument/2006/relationships/image" Target="../media/image520.jpeg"/><Relationship Id="rId23" Type="http://schemas.openxmlformats.org/officeDocument/2006/relationships/image" Target="../media/image527.png"/><Relationship Id="rId28" Type="http://schemas.openxmlformats.org/officeDocument/2006/relationships/image" Target="../media/image532.png"/><Relationship Id="rId36" Type="http://schemas.openxmlformats.org/officeDocument/2006/relationships/image" Target="../media/image539.png"/><Relationship Id="rId10" Type="http://schemas.openxmlformats.org/officeDocument/2006/relationships/image" Target="../media/image515.jpeg"/><Relationship Id="rId19" Type="http://schemas.openxmlformats.org/officeDocument/2006/relationships/image" Target="../media/image524.jpeg"/><Relationship Id="rId31" Type="http://schemas.openxmlformats.org/officeDocument/2006/relationships/image" Target="../media/image226.png"/><Relationship Id="rId4" Type="http://schemas.openxmlformats.org/officeDocument/2006/relationships/image" Target="../media/image510.png"/><Relationship Id="rId9" Type="http://schemas.openxmlformats.org/officeDocument/2006/relationships/image" Target="../media/image514.png"/><Relationship Id="rId14" Type="http://schemas.openxmlformats.org/officeDocument/2006/relationships/image" Target="../media/image519.png"/><Relationship Id="rId22" Type="http://schemas.openxmlformats.org/officeDocument/2006/relationships/image" Target="../media/image526.png"/><Relationship Id="rId27" Type="http://schemas.openxmlformats.org/officeDocument/2006/relationships/image" Target="../media/image531.png"/><Relationship Id="rId30" Type="http://schemas.openxmlformats.org/officeDocument/2006/relationships/image" Target="../media/image534.png"/><Relationship Id="rId35" Type="http://schemas.openxmlformats.org/officeDocument/2006/relationships/image" Target="../media/image538.jpeg"/><Relationship Id="rId8" Type="http://schemas.openxmlformats.org/officeDocument/2006/relationships/image" Target="../media/image513.png"/><Relationship Id="rId3" Type="http://schemas.openxmlformats.org/officeDocument/2006/relationships/image" Target="../media/image509.png"/><Relationship Id="rId12" Type="http://schemas.openxmlformats.org/officeDocument/2006/relationships/image" Target="../media/image517.jpeg"/><Relationship Id="rId17" Type="http://schemas.openxmlformats.org/officeDocument/2006/relationships/image" Target="../media/image522.png"/><Relationship Id="rId25" Type="http://schemas.openxmlformats.org/officeDocument/2006/relationships/image" Target="../media/image529.png"/><Relationship Id="rId33" Type="http://schemas.openxmlformats.org/officeDocument/2006/relationships/image" Target="../media/image536.png"/><Relationship Id="rId38" Type="http://schemas.openxmlformats.org/officeDocument/2006/relationships/image" Target="../media/image541.png"/></Relationships>
</file>

<file path=ppt/slides/_rels/slide23.xml.rels><?xml version="1.0" encoding="UTF-8" standalone="yes"?>
<Relationships xmlns="http://schemas.openxmlformats.org/package/2006/relationships"><Relationship Id="rId8" Type="http://schemas.openxmlformats.org/officeDocument/2006/relationships/image" Target="../media/image551.png"/><Relationship Id="rId13" Type="http://schemas.openxmlformats.org/officeDocument/2006/relationships/image" Target="../media/image556.png"/><Relationship Id="rId18" Type="http://schemas.openxmlformats.org/officeDocument/2006/relationships/image" Target="../media/image561.png"/><Relationship Id="rId3" Type="http://schemas.openxmlformats.org/officeDocument/2006/relationships/image" Target="../media/image546.png"/><Relationship Id="rId7" Type="http://schemas.openxmlformats.org/officeDocument/2006/relationships/image" Target="../media/image550.png"/><Relationship Id="rId12" Type="http://schemas.openxmlformats.org/officeDocument/2006/relationships/image" Target="../media/image555.png"/><Relationship Id="rId17" Type="http://schemas.openxmlformats.org/officeDocument/2006/relationships/image" Target="../media/image560.png"/><Relationship Id="rId2" Type="http://schemas.openxmlformats.org/officeDocument/2006/relationships/image" Target="../media/image8.jpeg"/><Relationship Id="rId16" Type="http://schemas.openxmlformats.org/officeDocument/2006/relationships/image" Target="../media/image559.png"/><Relationship Id="rId1" Type="http://schemas.openxmlformats.org/officeDocument/2006/relationships/slideLayout" Target="../slideLayouts/slideLayout32.xml"/><Relationship Id="rId6" Type="http://schemas.openxmlformats.org/officeDocument/2006/relationships/image" Target="../media/image549.png"/><Relationship Id="rId11" Type="http://schemas.openxmlformats.org/officeDocument/2006/relationships/image" Target="../media/image554.png"/><Relationship Id="rId5" Type="http://schemas.openxmlformats.org/officeDocument/2006/relationships/image" Target="../media/image548.png"/><Relationship Id="rId15" Type="http://schemas.openxmlformats.org/officeDocument/2006/relationships/image" Target="../media/image558.png"/><Relationship Id="rId10" Type="http://schemas.openxmlformats.org/officeDocument/2006/relationships/image" Target="../media/image553.png"/><Relationship Id="rId4" Type="http://schemas.openxmlformats.org/officeDocument/2006/relationships/image" Target="../media/image547.png"/><Relationship Id="rId9" Type="http://schemas.openxmlformats.org/officeDocument/2006/relationships/image" Target="../media/image552.png"/><Relationship Id="rId14" Type="http://schemas.openxmlformats.org/officeDocument/2006/relationships/image" Target="../media/image557.png"/></Relationships>
</file>

<file path=ppt/slides/_rels/slide24.xml.rels><?xml version="1.0" encoding="UTF-8" standalone="yes"?>
<Relationships xmlns="http://schemas.openxmlformats.org/package/2006/relationships"><Relationship Id="rId8" Type="http://schemas.openxmlformats.org/officeDocument/2006/relationships/image" Target="../media/image567.png"/><Relationship Id="rId13" Type="http://schemas.openxmlformats.org/officeDocument/2006/relationships/image" Target="../media/image571.png"/><Relationship Id="rId18" Type="http://schemas.openxmlformats.org/officeDocument/2006/relationships/image" Target="../media/image573.png"/><Relationship Id="rId26" Type="http://schemas.openxmlformats.org/officeDocument/2006/relationships/image" Target="../media/image581.png"/><Relationship Id="rId3" Type="http://schemas.openxmlformats.org/officeDocument/2006/relationships/image" Target="../media/image562.jpeg"/><Relationship Id="rId21" Type="http://schemas.openxmlformats.org/officeDocument/2006/relationships/image" Target="../media/image576.png"/><Relationship Id="rId7" Type="http://schemas.openxmlformats.org/officeDocument/2006/relationships/image" Target="../media/image566.png"/><Relationship Id="rId12" Type="http://schemas.openxmlformats.org/officeDocument/2006/relationships/image" Target="../media/image98.jpeg"/><Relationship Id="rId17" Type="http://schemas.openxmlformats.org/officeDocument/2006/relationships/image" Target="../media/image572.png"/><Relationship Id="rId25" Type="http://schemas.openxmlformats.org/officeDocument/2006/relationships/image" Target="../media/image580.png"/><Relationship Id="rId2" Type="http://schemas.openxmlformats.org/officeDocument/2006/relationships/image" Target="../media/image8.jpeg"/><Relationship Id="rId16" Type="http://schemas.openxmlformats.org/officeDocument/2006/relationships/image" Target="../media/image124.jpeg"/><Relationship Id="rId20" Type="http://schemas.openxmlformats.org/officeDocument/2006/relationships/image" Target="../media/image575.png"/><Relationship Id="rId1" Type="http://schemas.openxmlformats.org/officeDocument/2006/relationships/slideLayout" Target="../slideLayouts/slideLayout32.xml"/><Relationship Id="rId6" Type="http://schemas.openxmlformats.org/officeDocument/2006/relationships/image" Target="../media/image565.png"/><Relationship Id="rId11" Type="http://schemas.openxmlformats.org/officeDocument/2006/relationships/image" Target="../media/image570.png"/><Relationship Id="rId24" Type="http://schemas.openxmlformats.org/officeDocument/2006/relationships/image" Target="../media/image579.png"/><Relationship Id="rId5" Type="http://schemas.openxmlformats.org/officeDocument/2006/relationships/image" Target="../media/image564.png"/><Relationship Id="rId15" Type="http://schemas.openxmlformats.org/officeDocument/2006/relationships/image" Target="../media/image517.jpeg"/><Relationship Id="rId23" Type="http://schemas.openxmlformats.org/officeDocument/2006/relationships/image" Target="../media/image578.png"/><Relationship Id="rId28" Type="http://schemas.openxmlformats.org/officeDocument/2006/relationships/image" Target="../media/image583.png"/><Relationship Id="rId10" Type="http://schemas.openxmlformats.org/officeDocument/2006/relationships/image" Target="../media/image569.png"/><Relationship Id="rId19" Type="http://schemas.openxmlformats.org/officeDocument/2006/relationships/image" Target="../media/image574.png"/><Relationship Id="rId4" Type="http://schemas.openxmlformats.org/officeDocument/2006/relationships/image" Target="../media/image563.png"/><Relationship Id="rId9" Type="http://schemas.openxmlformats.org/officeDocument/2006/relationships/image" Target="../media/image568.jpeg"/><Relationship Id="rId14" Type="http://schemas.openxmlformats.org/officeDocument/2006/relationships/image" Target="../media/image15.png"/><Relationship Id="rId22" Type="http://schemas.openxmlformats.org/officeDocument/2006/relationships/image" Target="../media/image577.png"/><Relationship Id="rId27" Type="http://schemas.openxmlformats.org/officeDocument/2006/relationships/image" Target="../media/image582.jpeg"/></Relationships>
</file>

<file path=ppt/slides/_rels/slide25.xml.rels><?xml version="1.0" encoding="UTF-8" standalone="yes"?>
<Relationships xmlns="http://schemas.openxmlformats.org/package/2006/relationships"><Relationship Id="rId13" Type="http://schemas.openxmlformats.org/officeDocument/2006/relationships/image" Target="../media/image592.png"/><Relationship Id="rId18" Type="http://schemas.openxmlformats.org/officeDocument/2006/relationships/image" Target="../media/image597.png"/><Relationship Id="rId26" Type="http://schemas.openxmlformats.org/officeDocument/2006/relationships/image" Target="../media/image604.png"/><Relationship Id="rId21" Type="http://schemas.openxmlformats.org/officeDocument/2006/relationships/image" Target="../media/image600.png"/><Relationship Id="rId34" Type="http://schemas.openxmlformats.org/officeDocument/2006/relationships/image" Target="../media/image612.jpeg"/><Relationship Id="rId7" Type="http://schemas.openxmlformats.org/officeDocument/2006/relationships/image" Target="../media/image588.png"/><Relationship Id="rId12" Type="http://schemas.openxmlformats.org/officeDocument/2006/relationships/image" Target="../media/image517.jpeg"/><Relationship Id="rId17" Type="http://schemas.openxmlformats.org/officeDocument/2006/relationships/image" Target="../media/image596.png"/><Relationship Id="rId25" Type="http://schemas.openxmlformats.org/officeDocument/2006/relationships/image" Target="../media/image603.jpeg"/><Relationship Id="rId33" Type="http://schemas.openxmlformats.org/officeDocument/2006/relationships/image" Target="../media/image611.jpeg"/><Relationship Id="rId38" Type="http://schemas.openxmlformats.org/officeDocument/2006/relationships/image" Target="../media/image616.jpg"/><Relationship Id="rId2" Type="http://schemas.openxmlformats.org/officeDocument/2006/relationships/image" Target="../media/image8.jpeg"/><Relationship Id="rId16" Type="http://schemas.openxmlformats.org/officeDocument/2006/relationships/image" Target="../media/image595.jpeg"/><Relationship Id="rId20" Type="http://schemas.openxmlformats.org/officeDocument/2006/relationships/image" Target="../media/image599.png"/><Relationship Id="rId29" Type="http://schemas.openxmlformats.org/officeDocument/2006/relationships/image" Target="../media/image607.png"/><Relationship Id="rId1" Type="http://schemas.openxmlformats.org/officeDocument/2006/relationships/slideLayout" Target="../slideLayouts/slideLayout32.xml"/><Relationship Id="rId6" Type="http://schemas.openxmlformats.org/officeDocument/2006/relationships/image" Target="../media/image587.png"/><Relationship Id="rId11" Type="http://schemas.openxmlformats.org/officeDocument/2006/relationships/image" Target="../media/image15.png"/><Relationship Id="rId24" Type="http://schemas.openxmlformats.org/officeDocument/2006/relationships/image" Target="../media/image602.png"/><Relationship Id="rId32" Type="http://schemas.openxmlformats.org/officeDocument/2006/relationships/image" Target="../media/image610.png"/><Relationship Id="rId37" Type="http://schemas.openxmlformats.org/officeDocument/2006/relationships/image" Target="../media/image615.png"/><Relationship Id="rId5" Type="http://schemas.openxmlformats.org/officeDocument/2006/relationships/image" Target="../media/image586.jpeg"/><Relationship Id="rId15" Type="http://schemas.openxmlformats.org/officeDocument/2006/relationships/image" Target="../media/image594.png"/><Relationship Id="rId23" Type="http://schemas.openxmlformats.org/officeDocument/2006/relationships/image" Target="../media/image577.png"/><Relationship Id="rId28" Type="http://schemas.openxmlformats.org/officeDocument/2006/relationships/image" Target="../media/image606.png"/><Relationship Id="rId36" Type="http://schemas.openxmlformats.org/officeDocument/2006/relationships/image" Target="../media/image614.png"/><Relationship Id="rId10" Type="http://schemas.openxmlformats.org/officeDocument/2006/relationships/image" Target="../media/image591.png"/><Relationship Id="rId19" Type="http://schemas.openxmlformats.org/officeDocument/2006/relationships/image" Target="../media/image598.png"/><Relationship Id="rId31" Type="http://schemas.openxmlformats.org/officeDocument/2006/relationships/image" Target="../media/image609.png"/><Relationship Id="rId4" Type="http://schemas.openxmlformats.org/officeDocument/2006/relationships/image" Target="../media/image585.png"/><Relationship Id="rId9" Type="http://schemas.openxmlformats.org/officeDocument/2006/relationships/image" Target="../media/image590.jpeg"/><Relationship Id="rId14" Type="http://schemas.openxmlformats.org/officeDocument/2006/relationships/image" Target="../media/image593.jpeg"/><Relationship Id="rId22" Type="http://schemas.openxmlformats.org/officeDocument/2006/relationships/image" Target="../media/image601.png"/><Relationship Id="rId27" Type="http://schemas.openxmlformats.org/officeDocument/2006/relationships/image" Target="../media/image605.jpeg"/><Relationship Id="rId30" Type="http://schemas.openxmlformats.org/officeDocument/2006/relationships/image" Target="../media/image608.png"/><Relationship Id="rId35" Type="http://schemas.openxmlformats.org/officeDocument/2006/relationships/image" Target="../media/image613.png"/><Relationship Id="rId8" Type="http://schemas.openxmlformats.org/officeDocument/2006/relationships/image" Target="../media/image589.jpg"/><Relationship Id="rId3" Type="http://schemas.openxmlformats.org/officeDocument/2006/relationships/image" Target="../media/image584.png"/></Relationships>
</file>

<file path=ppt/slides/_rels/slide26.xml.rels><?xml version="1.0" encoding="UTF-8" standalone="yes"?>
<Relationships xmlns="http://schemas.openxmlformats.org/package/2006/relationships"><Relationship Id="rId13" Type="http://schemas.openxmlformats.org/officeDocument/2006/relationships/image" Target="../media/image626.png"/><Relationship Id="rId18" Type="http://schemas.openxmlformats.org/officeDocument/2006/relationships/image" Target="../media/image631.png"/><Relationship Id="rId26" Type="http://schemas.openxmlformats.org/officeDocument/2006/relationships/image" Target="../media/image608.png"/><Relationship Id="rId39" Type="http://schemas.openxmlformats.org/officeDocument/2006/relationships/image" Target="../media/image648.jpeg"/><Relationship Id="rId21" Type="http://schemas.openxmlformats.org/officeDocument/2006/relationships/image" Target="../media/image634.png"/><Relationship Id="rId34" Type="http://schemas.openxmlformats.org/officeDocument/2006/relationships/image" Target="../media/image135.png"/><Relationship Id="rId42" Type="http://schemas.openxmlformats.org/officeDocument/2006/relationships/image" Target="../media/image651.png"/><Relationship Id="rId7" Type="http://schemas.openxmlformats.org/officeDocument/2006/relationships/image" Target="../media/image620.png"/><Relationship Id="rId2" Type="http://schemas.openxmlformats.org/officeDocument/2006/relationships/image" Target="../media/image8.jpeg"/><Relationship Id="rId16" Type="http://schemas.openxmlformats.org/officeDocument/2006/relationships/image" Target="../media/image629.png"/><Relationship Id="rId29" Type="http://schemas.openxmlformats.org/officeDocument/2006/relationships/image" Target="../media/image641.png"/><Relationship Id="rId1" Type="http://schemas.openxmlformats.org/officeDocument/2006/relationships/slideLayout" Target="../slideLayouts/slideLayout32.xml"/><Relationship Id="rId6" Type="http://schemas.openxmlformats.org/officeDocument/2006/relationships/image" Target="../media/image619.png"/><Relationship Id="rId11" Type="http://schemas.openxmlformats.org/officeDocument/2006/relationships/image" Target="../media/image624.png"/><Relationship Id="rId24" Type="http://schemas.openxmlformats.org/officeDocument/2006/relationships/image" Target="../media/image637.png"/><Relationship Id="rId32" Type="http://schemas.openxmlformats.org/officeDocument/2006/relationships/image" Target="../media/image643.png"/><Relationship Id="rId37" Type="http://schemas.openxmlformats.org/officeDocument/2006/relationships/image" Target="../media/image613.png"/><Relationship Id="rId40" Type="http://schemas.openxmlformats.org/officeDocument/2006/relationships/image" Target="../media/image649.png"/><Relationship Id="rId45" Type="http://schemas.openxmlformats.org/officeDocument/2006/relationships/image" Target="../media/image654.jpg"/><Relationship Id="rId5" Type="http://schemas.openxmlformats.org/officeDocument/2006/relationships/image" Target="../media/image618.png"/><Relationship Id="rId15" Type="http://schemas.openxmlformats.org/officeDocument/2006/relationships/image" Target="../media/image628.png"/><Relationship Id="rId23" Type="http://schemas.openxmlformats.org/officeDocument/2006/relationships/image" Target="../media/image636.jpeg"/><Relationship Id="rId28" Type="http://schemas.openxmlformats.org/officeDocument/2006/relationships/image" Target="../media/image640.png"/><Relationship Id="rId36" Type="http://schemas.openxmlformats.org/officeDocument/2006/relationships/image" Target="../media/image646.png"/><Relationship Id="rId10" Type="http://schemas.openxmlformats.org/officeDocument/2006/relationships/image" Target="../media/image623.jpeg"/><Relationship Id="rId19" Type="http://schemas.openxmlformats.org/officeDocument/2006/relationships/image" Target="../media/image632.png"/><Relationship Id="rId31" Type="http://schemas.openxmlformats.org/officeDocument/2006/relationships/image" Target="../media/image610.png"/><Relationship Id="rId44" Type="http://schemas.openxmlformats.org/officeDocument/2006/relationships/image" Target="../media/image653.jpg"/><Relationship Id="rId4" Type="http://schemas.openxmlformats.org/officeDocument/2006/relationships/image" Target="../media/image617.jpeg"/><Relationship Id="rId9" Type="http://schemas.openxmlformats.org/officeDocument/2006/relationships/image" Target="../media/image622.jpeg"/><Relationship Id="rId14" Type="http://schemas.openxmlformats.org/officeDocument/2006/relationships/image" Target="../media/image627.png"/><Relationship Id="rId22" Type="http://schemas.openxmlformats.org/officeDocument/2006/relationships/image" Target="../media/image635.png"/><Relationship Id="rId27" Type="http://schemas.openxmlformats.org/officeDocument/2006/relationships/image" Target="../media/image639.jpeg"/><Relationship Id="rId30" Type="http://schemas.openxmlformats.org/officeDocument/2006/relationships/image" Target="../media/image642.png"/><Relationship Id="rId35" Type="http://schemas.openxmlformats.org/officeDocument/2006/relationships/image" Target="../media/image645.png"/><Relationship Id="rId43" Type="http://schemas.openxmlformats.org/officeDocument/2006/relationships/image" Target="../media/image652.png"/><Relationship Id="rId8" Type="http://schemas.openxmlformats.org/officeDocument/2006/relationships/image" Target="../media/image621.png"/><Relationship Id="rId3" Type="http://schemas.openxmlformats.org/officeDocument/2006/relationships/image" Target="../media/image584.png"/><Relationship Id="rId12" Type="http://schemas.openxmlformats.org/officeDocument/2006/relationships/image" Target="../media/image625.png"/><Relationship Id="rId17" Type="http://schemas.openxmlformats.org/officeDocument/2006/relationships/image" Target="../media/image630.png"/><Relationship Id="rId25" Type="http://schemas.openxmlformats.org/officeDocument/2006/relationships/image" Target="../media/image638.png"/><Relationship Id="rId33" Type="http://schemas.openxmlformats.org/officeDocument/2006/relationships/image" Target="../media/image644.jpeg"/><Relationship Id="rId38" Type="http://schemas.openxmlformats.org/officeDocument/2006/relationships/image" Target="../media/image647.png"/><Relationship Id="rId20" Type="http://schemas.openxmlformats.org/officeDocument/2006/relationships/image" Target="../media/image633.png"/><Relationship Id="rId41" Type="http://schemas.openxmlformats.org/officeDocument/2006/relationships/image" Target="../media/image650.png"/></Relationships>
</file>

<file path=ppt/slides/_rels/slide27.xml.rels><?xml version="1.0" encoding="UTF-8" standalone="yes"?>
<Relationships xmlns="http://schemas.openxmlformats.org/package/2006/relationships"><Relationship Id="rId8" Type="http://schemas.openxmlformats.org/officeDocument/2006/relationships/image" Target="../media/image660.svg"/><Relationship Id="rId13" Type="http://schemas.openxmlformats.org/officeDocument/2006/relationships/image" Target="../media/image665.jpg"/><Relationship Id="rId18" Type="http://schemas.openxmlformats.org/officeDocument/2006/relationships/image" Target="../media/image670.jpg"/><Relationship Id="rId3" Type="http://schemas.openxmlformats.org/officeDocument/2006/relationships/image" Target="../media/image655.png"/><Relationship Id="rId21" Type="http://schemas.openxmlformats.org/officeDocument/2006/relationships/image" Target="../media/image673.jpg"/><Relationship Id="rId7" Type="http://schemas.openxmlformats.org/officeDocument/2006/relationships/image" Target="../media/image659.png"/><Relationship Id="rId12" Type="http://schemas.openxmlformats.org/officeDocument/2006/relationships/image" Target="../media/image664.jpeg"/><Relationship Id="rId17" Type="http://schemas.openxmlformats.org/officeDocument/2006/relationships/image" Target="../media/image669.jpg"/><Relationship Id="rId2" Type="http://schemas.openxmlformats.org/officeDocument/2006/relationships/image" Target="../media/image8.jpeg"/><Relationship Id="rId16" Type="http://schemas.openxmlformats.org/officeDocument/2006/relationships/image" Target="../media/image668.jpg"/><Relationship Id="rId20" Type="http://schemas.openxmlformats.org/officeDocument/2006/relationships/image" Target="../media/image672.jpg"/><Relationship Id="rId1" Type="http://schemas.openxmlformats.org/officeDocument/2006/relationships/slideLayout" Target="../slideLayouts/slideLayout32.xml"/><Relationship Id="rId6" Type="http://schemas.openxmlformats.org/officeDocument/2006/relationships/image" Target="../media/image658.jpg"/><Relationship Id="rId11" Type="http://schemas.openxmlformats.org/officeDocument/2006/relationships/image" Target="../media/image663.png"/><Relationship Id="rId24" Type="http://schemas.openxmlformats.org/officeDocument/2006/relationships/image" Target="../media/image676.jpg"/><Relationship Id="rId5" Type="http://schemas.openxmlformats.org/officeDocument/2006/relationships/image" Target="../media/image657.png"/><Relationship Id="rId15" Type="http://schemas.openxmlformats.org/officeDocument/2006/relationships/image" Target="../media/image667.jpg"/><Relationship Id="rId23" Type="http://schemas.openxmlformats.org/officeDocument/2006/relationships/image" Target="../media/image675.jpg"/><Relationship Id="rId10" Type="http://schemas.openxmlformats.org/officeDocument/2006/relationships/image" Target="../media/image662.svg"/><Relationship Id="rId19" Type="http://schemas.openxmlformats.org/officeDocument/2006/relationships/image" Target="../media/image671.jpg"/><Relationship Id="rId4" Type="http://schemas.openxmlformats.org/officeDocument/2006/relationships/image" Target="../media/image656.png"/><Relationship Id="rId9" Type="http://schemas.openxmlformats.org/officeDocument/2006/relationships/image" Target="../media/image661.png"/><Relationship Id="rId14" Type="http://schemas.openxmlformats.org/officeDocument/2006/relationships/image" Target="../media/image666.jpg"/><Relationship Id="rId22" Type="http://schemas.openxmlformats.org/officeDocument/2006/relationships/image" Target="../media/image674.jpg"/></Relationships>
</file>

<file path=ppt/slides/_rels/slide28.xml.rels><?xml version="1.0" encoding="UTF-8" standalone="yes"?>
<Relationships xmlns="http://schemas.openxmlformats.org/package/2006/relationships"><Relationship Id="rId2" Type="http://schemas.openxmlformats.org/officeDocument/2006/relationships/image" Target="../media/image67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81.jpeg"/><Relationship Id="rId13" Type="http://schemas.openxmlformats.org/officeDocument/2006/relationships/image" Target="../media/image686.png"/><Relationship Id="rId3" Type="http://schemas.openxmlformats.org/officeDocument/2006/relationships/image" Target="../media/image23.png"/><Relationship Id="rId7" Type="http://schemas.openxmlformats.org/officeDocument/2006/relationships/image" Target="../media/image680.png"/><Relationship Id="rId12" Type="http://schemas.openxmlformats.org/officeDocument/2006/relationships/image" Target="../media/image685.jpeg"/><Relationship Id="rId2" Type="http://schemas.openxmlformats.org/officeDocument/2006/relationships/image" Target="../media/image8.jpeg"/><Relationship Id="rId16" Type="http://schemas.openxmlformats.org/officeDocument/2006/relationships/image" Target="../media/image688.jpeg"/><Relationship Id="rId1" Type="http://schemas.openxmlformats.org/officeDocument/2006/relationships/slideLayout" Target="../slideLayouts/slideLayout32.xml"/><Relationship Id="rId6" Type="http://schemas.openxmlformats.org/officeDocument/2006/relationships/image" Target="../media/image679.jpeg"/><Relationship Id="rId11" Type="http://schemas.openxmlformats.org/officeDocument/2006/relationships/image" Target="../media/image684.png"/><Relationship Id="rId5" Type="http://schemas.openxmlformats.org/officeDocument/2006/relationships/image" Target="../media/image678.png"/><Relationship Id="rId15" Type="http://schemas.openxmlformats.org/officeDocument/2006/relationships/image" Target="../media/image340.png"/><Relationship Id="rId10" Type="http://schemas.openxmlformats.org/officeDocument/2006/relationships/image" Target="../media/image683.png"/><Relationship Id="rId4" Type="http://schemas.openxmlformats.org/officeDocument/2006/relationships/image" Target="../media/image123.png"/><Relationship Id="rId9" Type="http://schemas.openxmlformats.org/officeDocument/2006/relationships/image" Target="../media/image682.png"/><Relationship Id="rId14" Type="http://schemas.openxmlformats.org/officeDocument/2006/relationships/image" Target="../media/image687.png"/></Relationships>
</file>

<file path=ppt/slides/_rels/slide3.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8.jpeg"/><Relationship Id="rId21" Type="http://schemas.openxmlformats.org/officeDocument/2006/relationships/image" Target="../media/image78.png"/><Relationship Id="rId34" Type="http://schemas.openxmlformats.org/officeDocument/2006/relationships/image" Target="../media/image91.jp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jpeg"/><Relationship Id="rId25" Type="http://schemas.openxmlformats.org/officeDocument/2006/relationships/image" Target="../media/image82.png"/><Relationship Id="rId33" Type="http://schemas.openxmlformats.org/officeDocument/2006/relationships/image" Target="../media/image90.jpg"/><Relationship Id="rId2" Type="http://schemas.openxmlformats.org/officeDocument/2006/relationships/notesSlide" Target="../notesSlides/notesSlide1.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32.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7.jpe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jpeg"/><Relationship Id="rId30" Type="http://schemas.openxmlformats.org/officeDocument/2006/relationships/image" Target="../media/image87.png"/><Relationship Id="rId35" Type="http://schemas.openxmlformats.org/officeDocument/2006/relationships/image" Target="../media/image92.png"/><Relationship Id="rId8" Type="http://schemas.openxmlformats.org/officeDocument/2006/relationships/image" Target="../media/image65.png"/></Relationships>
</file>

<file path=ppt/slides/_rels/slide30.xml.rels><?xml version="1.0" encoding="UTF-8" standalone="yes"?>
<Relationships xmlns="http://schemas.openxmlformats.org/package/2006/relationships"><Relationship Id="rId13" Type="http://schemas.openxmlformats.org/officeDocument/2006/relationships/image" Target="../media/image699.jpeg"/><Relationship Id="rId18" Type="http://schemas.openxmlformats.org/officeDocument/2006/relationships/image" Target="../media/image704.png"/><Relationship Id="rId26" Type="http://schemas.openxmlformats.org/officeDocument/2006/relationships/image" Target="../media/image712.png"/><Relationship Id="rId39" Type="http://schemas.openxmlformats.org/officeDocument/2006/relationships/image" Target="../media/image725.png"/><Relationship Id="rId21" Type="http://schemas.openxmlformats.org/officeDocument/2006/relationships/image" Target="../media/image707.png"/><Relationship Id="rId34" Type="http://schemas.openxmlformats.org/officeDocument/2006/relationships/image" Target="../media/image720.png"/><Relationship Id="rId42" Type="http://schemas.openxmlformats.org/officeDocument/2006/relationships/image" Target="../media/image728.png"/><Relationship Id="rId47" Type="http://schemas.openxmlformats.org/officeDocument/2006/relationships/image" Target="../media/image733.png"/><Relationship Id="rId50" Type="http://schemas.openxmlformats.org/officeDocument/2006/relationships/image" Target="../media/image736.png"/><Relationship Id="rId7" Type="http://schemas.openxmlformats.org/officeDocument/2006/relationships/image" Target="../media/image693.png"/><Relationship Id="rId2" Type="http://schemas.openxmlformats.org/officeDocument/2006/relationships/image" Target="../media/image8.jpeg"/><Relationship Id="rId16" Type="http://schemas.openxmlformats.org/officeDocument/2006/relationships/image" Target="../media/image702.png"/><Relationship Id="rId29" Type="http://schemas.openxmlformats.org/officeDocument/2006/relationships/image" Target="../media/image715.jpeg"/><Relationship Id="rId11" Type="http://schemas.openxmlformats.org/officeDocument/2006/relationships/image" Target="../media/image697.png"/><Relationship Id="rId24" Type="http://schemas.openxmlformats.org/officeDocument/2006/relationships/image" Target="../media/image710.png"/><Relationship Id="rId32" Type="http://schemas.openxmlformats.org/officeDocument/2006/relationships/image" Target="../media/image718.png"/><Relationship Id="rId37" Type="http://schemas.openxmlformats.org/officeDocument/2006/relationships/image" Target="../media/image723.png"/><Relationship Id="rId40" Type="http://schemas.openxmlformats.org/officeDocument/2006/relationships/image" Target="../media/image726.png"/><Relationship Id="rId45" Type="http://schemas.openxmlformats.org/officeDocument/2006/relationships/image" Target="../media/image731.jpeg"/><Relationship Id="rId5" Type="http://schemas.openxmlformats.org/officeDocument/2006/relationships/image" Target="../media/image691.png"/><Relationship Id="rId15" Type="http://schemas.openxmlformats.org/officeDocument/2006/relationships/image" Target="../media/image701.png"/><Relationship Id="rId23" Type="http://schemas.openxmlformats.org/officeDocument/2006/relationships/image" Target="../media/image709.png"/><Relationship Id="rId28" Type="http://schemas.openxmlformats.org/officeDocument/2006/relationships/image" Target="../media/image714.png"/><Relationship Id="rId36" Type="http://schemas.openxmlformats.org/officeDocument/2006/relationships/image" Target="../media/image722.png"/><Relationship Id="rId49" Type="http://schemas.openxmlformats.org/officeDocument/2006/relationships/image" Target="../media/image735.jpg"/><Relationship Id="rId10" Type="http://schemas.openxmlformats.org/officeDocument/2006/relationships/image" Target="../media/image696.jpeg"/><Relationship Id="rId19" Type="http://schemas.openxmlformats.org/officeDocument/2006/relationships/image" Target="../media/image705.png"/><Relationship Id="rId31" Type="http://schemas.openxmlformats.org/officeDocument/2006/relationships/image" Target="../media/image717.png"/><Relationship Id="rId44" Type="http://schemas.openxmlformats.org/officeDocument/2006/relationships/image" Target="../media/image730.jpeg"/><Relationship Id="rId4" Type="http://schemas.openxmlformats.org/officeDocument/2006/relationships/image" Target="../media/image690.png"/><Relationship Id="rId9" Type="http://schemas.openxmlformats.org/officeDocument/2006/relationships/image" Target="../media/image695.jpeg"/><Relationship Id="rId14" Type="http://schemas.openxmlformats.org/officeDocument/2006/relationships/image" Target="../media/image700.png"/><Relationship Id="rId22" Type="http://schemas.openxmlformats.org/officeDocument/2006/relationships/image" Target="../media/image708.jpeg"/><Relationship Id="rId27" Type="http://schemas.openxmlformats.org/officeDocument/2006/relationships/image" Target="../media/image713.png"/><Relationship Id="rId30" Type="http://schemas.openxmlformats.org/officeDocument/2006/relationships/image" Target="../media/image716.png"/><Relationship Id="rId35" Type="http://schemas.openxmlformats.org/officeDocument/2006/relationships/image" Target="../media/image721.png"/><Relationship Id="rId43" Type="http://schemas.openxmlformats.org/officeDocument/2006/relationships/image" Target="../media/image729.png"/><Relationship Id="rId48" Type="http://schemas.openxmlformats.org/officeDocument/2006/relationships/image" Target="../media/image734.svg"/><Relationship Id="rId8" Type="http://schemas.openxmlformats.org/officeDocument/2006/relationships/image" Target="../media/image694.png"/><Relationship Id="rId51" Type="http://schemas.openxmlformats.org/officeDocument/2006/relationships/image" Target="../media/image737.png"/><Relationship Id="rId3" Type="http://schemas.openxmlformats.org/officeDocument/2006/relationships/image" Target="../media/image689.png"/><Relationship Id="rId12" Type="http://schemas.openxmlformats.org/officeDocument/2006/relationships/image" Target="../media/image698.png"/><Relationship Id="rId17" Type="http://schemas.openxmlformats.org/officeDocument/2006/relationships/image" Target="../media/image703.jpeg"/><Relationship Id="rId25" Type="http://schemas.openxmlformats.org/officeDocument/2006/relationships/image" Target="../media/image711.png"/><Relationship Id="rId33" Type="http://schemas.openxmlformats.org/officeDocument/2006/relationships/image" Target="../media/image719.jpeg"/><Relationship Id="rId38" Type="http://schemas.openxmlformats.org/officeDocument/2006/relationships/image" Target="../media/image724.png"/><Relationship Id="rId46" Type="http://schemas.openxmlformats.org/officeDocument/2006/relationships/image" Target="../media/image732.png"/><Relationship Id="rId20" Type="http://schemas.openxmlformats.org/officeDocument/2006/relationships/image" Target="../media/image706.png"/><Relationship Id="rId41" Type="http://schemas.openxmlformats.org/officeDocument/2006/relationships/image" Target="../media/image727.jpeg"/><Relationship Id="rId1" Type="http://schemas.openxmlformats.org/officeDocument/2006/relationships/slideLayout" Target="../slideLayouts/slideLayout32.xml"/><Relationship Id="rId6" Type="http://schemas.openxmlformats.org/officeDocument/2006/relationships/image" Target="../media/image692.png"/></Relationships>
</file>

<file path=ppt/slides/_rels/slide31.xml.rels><?xml version="1.0" encoding="UTF-8" standalone="yes"?>
<Relationships xmlns="http://schemas.openxmlformats.org/package/2006/relationships"><Relationship Id="rId2" Type="http://schemas.openxmlformats.org/officeDocument/2006/relationships/image" Target="../media/image7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44.png"/><Relationship Id="rId13" Type="http://schemas.openxmlformats.org/officeDocument/2006/relationships/image" Target="../media/image749.png"/><Relationship Id="rId3" Type="http://schemas.openxmlformats.org/officeDocument/2006/relationships/image" Target="../media/image739.png"/><Relationship Id="rId7" Type="http://schemas.openxmlformats.org/officeDocument/2006/relationships/image" Target="../media/image743.png"/><Relationship Id="rId12" Type="http://schemas.openxmlformats.org/officeDocument/2006/relationships/image" Target="../media/image748.png"/><Relationship Id="rId17" Type="http://schemas.openxmlformats.org/officeDocument/2006/relationships/image" Target="../media/image753.jpg"/><Relationship Id="rId2" Type="http://schemas.openxmlformats.org/officeDocument/2006/relationships/image" Target="../media/image8.jpeg"/><Relationship Id="rId16" Type="http://schemas.openxmlformats.org/officeDocument/2006/relationships/image" Target="../media/image752.jpg"/><Relationship Id="rId1" Type="http://schemas.openxmlformats.org/officeDocument/2006/relationships/slideLayout" Target="../slideLayouts/slideLayout32.xml"/><Relationship Id="rId6" Type="http://schemas.openxmlformats.org/officeDocument/2006/relationships/image" Target="../media/image742.png"/><Relationship Id="rId11" Type="http://schemas.openxmlformats.org/officeDocument/2006/relationships/image" Target="../media/image747.png"/><Relationship Id="rId5" Type="http://schemas.openxmlformats.org/officeDocument/2006/relationships/image" Target="../media/image741.png"/><Relationship Id="rId15" Type="http://schemas.openxmlformats.org/officeDocument/2006/relationships/image" Target="../media/image751.jpg"/><Relationship Id="rId10" Type="http://schemas.openxmlformats.org/officeDocument/2006/relationships/image" Target="../media/image746.png"/><Relationship Id="rId4" Type="http://schemas.openxmlformats.org/officeDocument/2006/relationships/image" Target="../media/image740.png"/><Relationship Id="rId9" Type="http://schemas.openxmlformats.org/officeDocument/2006/relationships/image" Target="../media/image745.png"/><Relationship Id="rId14" Type="http://schemas.openxmlformats.org/officeDocument/2006/relationships/image" Target="../media/image750.jpg"/></Relationships>
</file>

<file path=ppt/slides/_rels/slide33.xml.rels><?xml version="1.0" encoding="UTF-8" standalone="yes"?>
<Relationships xmlns="http://schemas.openxmlformats.org/package/2006/relationships"><Relationship Id="rId3" Type="http://schemas.openxmlformats.org/officeDocument/2006/relationships/image" Target="../media/image750.jpg"/><Relationship Id="rId7" Type="http://schemas.openxmlformats.org/officeDocument/2006/relationships/image" Target="../media/image754.jp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753.jpg"/><Relationship Id="rId5" Type="http://schemas.openxmlformats.org/officeDocument/2006/relationships/image" Target="../media/image752.jpg"/><Relationship Id="rId4" Type="http://schemas.openxmlformats.org/officeDocument/2006/relationships/image" Target="../media/image751.jpg"/></Relationships>
</file>

<file path=ppt/slides/_rels/slide34.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765.png"/><Relationship Id="rId18" Type="http://schemas.openxmlformats.org/officeDocument/2006/relationships/image" Target="../media/image770.png"/><Relationship Id="rId26" Type="http://schemas.openxmlformats.org/officeDocument/2006/relationships/image" Target="../media/image778.jpg"/><Relationship Id="rId3" Type="http://schemas.openxmlformats.org/officeDocument/2006/relationships/image" Target="../media/image755.jpeg"/><Relationship Id="rId21" Type="http://schemas.openxmlformats.org/officeDocument/2006/relationships/image" Target="../media/image773.jpeg"/><Relationship Id="rId7" Type="http://schemas.openxmlformats.org/officeDocument/2006/relationships/image" Target="../media/image759.png"/><Relationship Id="rId12" Type="http://schemas.openxmlformats.org/officeDocument/2006/relationships/image" Target="../media/image764.png"/><Relationship Id="rId17" Type="http://schemas.openxmlformats.org/officeDocument/2006/relationships/image" Target="../media/image769.png"/><Relationship Id="rId25" Type="http://schemas.openxmlformats.org/officeDocument/2006/relationships/image" Target="../media/image777.png"/><Relationship Id="rId2" Type="http://schemas.openxmlformats.org/officeDocument/2006/relationships/image" Target="../media/image8.jpeg"/><Relationship Id="rId16" Type="http://schemas.openxmlformats.org/officeDocument/2006/relationships/image" Target="../media/image768.png"/><Relationship Id="rId20" Type="http://schemas.openxmlformats.org/officeDocument/2006/relationships/image" Target="../media/image772.png"/><Relationship Id="rId29" Type="http://schemas.openxmlformats.org/officeDocument/2006/relationships/image" Target="../media/image781.jpg"/><Relationship Id="rId1" Type="http://schemas.openxmlformats.org/officeDocument/2006/relationships/slideLayout" Target="../slideLayouts/slideLayout32.xml"/><Relationship Id="rId6" Type="http://schemas.openxmlformats.org/officeDocument/2006/relationships/image" Target="../media/image758.png"/><Relationship Id="rId11" Type="http://schemas.openxmlformats.org/officeDocument/2006/relationships/image" Target="../media/image763.png"/><Relationship Id="rId24" Type="http://schemas.openxmlformats.org/officeDocument/2006/relationships/image" Target="../media/image776.jpeg"/><Relationship Id="rId5" Type="http://schemas.openxmlformats.org/officeDocument/2006/relationships/image" Target="../media/image757.png"/><Relationship Id="rId15" Type="http://schemas.openxmlformats.org/officeDocument/2006/relationships/image" Target="../media/image767.png"/><Relationship Id="rId23" Type="http://schemas.openxmlformats.org/officeDocument/2006/relationships/image" Target="../media/image775.png"/><Relationship Id="rId28" Type="http://schemas.openxmlformats.org/officeDocument/2006/relationships/image" Target="../media/image780.png"/><Relationship Id="rId10" Type="http://schemas.openxmlformats.org/officeDocument/2006/relationships/image" Target="../media/image762.png"/><Relationship Id="rId19" Type="http://schemas.openxmlformats.org/officeDocument/2006/relationships/image" Target="../media/image771.png"/><Relationship Id="rId4" Type="http://schemas.openxmlformats.org/officeDocument/2006/relationships/image" Target="../media/image756.png"/><Relationship Id="rId9" Type="http://schemas.openxmlformats.org/officeDocument/2006/relationships/image" Target="../media/image761.png"/><Relationship Id="rId14" Type="http://schemas.openxmlformats.org/officeDocument/2006/relationships/image" Target="../media/image766.png"/><Relationship Id="rId22" Type="http://schemas.openxmlformats.org/officeDocument/2006/relationships/image" Target="../media/image774.png"/><Relationship Id="rId27" Type="http://schemas.openxmlformats.org/officeDocument/2006/relationships/image" Target="../media/image779.jpg"/></Relationships>
</file>

<file path=ppt/slides/_rels/slide35.xml.rels><?xml version="1.0" encoding="UTF-8" standalone="yes"?>
<Relationships xmlns="http://schemas.openxmlformats.org/package/2006/relationships"><Relationship Id="rId2" Type="http://schemas.openxmlformats.org/officeDocument/2006/relationships/image" Target="../media/image78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84.png"/><Relationship Id="rId2" Type="http://schemas.openxmlformats.org/officeDocument/2006/relationships/image" Target="../media/image78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8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3" Type="http://schemas.openxmlformats.org/officeDocument/2006/relationships/image" Target="../media/image796.jpeg"/><Relationship Id="rId18" Type="http://schemas.openxmlformats.org/officeDocument/2006/relationships/image" Target="../media/image801.png"/><Relationship Id="rId26" Type="http://schemas.openxmlformats.org/officeDocument/2006/relationships/image" Target="../media/image809.jpeg"/><Relationship Id="rId3" Type="http://schemas.openxmlformats.org/officeDocument/2006/relationships/image" Target="../media/image786.jpeg"/><Relationship Id="rId21" Type="http://schemas.openxmlformats.org/officeDocument/2006/relationships/image" Target="../media/image804.png"/><Relationship Id="rId34" Type="http://schemas.openxmlformats.org/officeDocument/2006/relationships/image" Target="../media/image817.png"/><Relationship Id="rId7" Type="http://schemas.openxmlformats.org/officeDocument/2006/relationships/image" Target="../media/image790.png"/><Relationship Id="rId12" Type="http://schemas.openxmlformats.org/officeDocument/2006/relationships/image" Target="../media/image795.png"/><Relationship Id="rId17" Type="http://schemas.openxmlformats.org/officeDocument/2006/relationships/image" Target="../media/image800.png"/><Relationship Id="rId25" Type="http://schemas.openxmlformats.org/officeDocument/2006/relationships/image" Target="../media/image808.png"/><Relationship Id="rId33" Type="http://schemas.openxmlformats.org/officeDocument/2006/relationships/image" Target="../media/image816.png"/><Relationship Id="rId2" Type="http://schemas.openxmlformats.org/officeDocument/2006/relationships/image" Target="../media/image8.jpeg"/><Relationship Id="rId16" Type="http://schemas.openxmlformats.org/officeDocument/2006/relationships/image" Target="../media/image799.png"/><Relationship Id="rId20" Type="http://schemas.openxmlformats.org/officeDocument/2006/relationships/image" Target="../media/image803.png"/><Relationship Id="rId29" Type="http://schemas.openxmlformats.org/officeDocument/2006/relationships/image" Target="../media/image812.png"/><Relationship Id="rId1" Type="http://schemas.openxmlformats.org/officeDocument/2006/relationships/slideLayout" Target="../slideLayouts/slideLayout32.xml"/><Relationship Id="rId6" Type="http://schemas.openxmlformats.org/officeDocument/2006/relationships/image" Target="../media/image789.png"/><Relationship Id="rId11" Type="http://schemas.openxmlformats.org/officeDocument/2006/relationships/image" Target="../media/image794.png"/><Relationship Id="rId24" Type="http://schemas.openxmlformats.org/officeDocument/2006/relationships/image" Target="../media/image807.jpeg"/><Relationship Id="rId32" Type="http://schemas.openxmlformats.org/officeDocument/2006/relationships/image" Target="../media/image815.png"/><Relationship Id="rId5" Type="http://schemas.openxmlformats.org/officeDocument/2006/relationships/image" Target="../media/image788.png"/><Relationship Id="rId15" Type="http://schemas.openxmlformats.org/officeDocument/2006/relationships/image" Target="../media/image798.png"/><Relationship Id="rId23" Type="http://schemas.openxmlformats.org/officeDocument/2006/relationships/image" Target="../media/image806.png"/><Relationship Id="rId28" Type="http://schemas.openxmlformats.org/officeDocument/2006/relationships/image" Target="../media/image811.jpeg"/><Relationship Id="rId10" Type="http://schemas.openxmlformats.org/officeDocument/2006/relationships/image" Target="../media/image793.png"/><Relationship Id="rId19" Type="http://schemas.openxmlformats.org/officeDocument/2006/relationships/image" Target="../media/image802.png"/><Relationship Id="rId31" Type="http://schemas.openxmlformats.org/officeDocument/2006/relationships/image" Target="../media/image814.jpeg"/><Relationship Id="rId4" Type="http://schemas.openxmlformats.org/officeDocument/2006/relationships/image" Target="../media/image787.png"/><Relationship Id="rId9" Type="http://schemas.openxmlformats.org/officeDocument/2006/relationships/image" Target="../media/image792.png"/><Relationship Id="rId14" Type="http://schemas.openxmlformats.org/officeDocument/2006/relationships/image" Target="../media/image797.png"/><Relationship Id="rId22" Type="http://schemas.openxmlformats.org/officeDocument/2006/relationships/image" Target="../media/image805.jpeg"/><Relationship Id="rId27" Type="http://schemas.openxmlformats.org/officeDocument/2006/relationships/image" Target="../media/image810.png"/><Relationship Id="rId30" Type="http://schemas.openxmlformats.org/officeDocument/2006/relationships/image" Target="../media/image813.png"/><Relationship Id="rId35" Type="http://schemas.openxmlformats.org/officeDocument/2006/relationships/image" Target="../media/image818.jpeg"/><Relationship Id="rId8" Type="http://schemas.openxmlformats.org/officeDocument/2006/relationships/image" Target="../media/image791.png"/></Relationships>
</file>

<file path=ppt/slides/_rels/slide39.xml.rels><?xml version="1.0" encoding="UTF-8" standalone="yes"?>
<Relationships xmlns="http://schemas.openxmlformats.org/package/2006/relationships"><Relationship Id="rId8" Type="http://schemas.openxmlformats.org/officeDocument/2006/relationships/image" Target="../media/image824.jpeg"/><Relationship Id="rId13" Type="http://schemas.openxmlformats.org/officeDocument/2006/relationships/image" Target="../media/image829.png"/><Relationship Id="rId18" Type="http://schemas.openxmlformats.org/officeDocument/2006/relationships/image" Target="../media/image834.png"/><Relationship Id="rId26" Type="http://schemas.openxmlformats.org/officeDocument/2006/relationships/image" Target="../media/image842.png"/><Relationship Id="rId3" Type="http://schemas.openxmlformats.org/officeDocument/2006/relationships/image" Target="../media/image819.jpeg"/><Relationship Id="rId21" Type="http://schemas.openxmlformats.org/officeDocument/2006/relationships/image" Target="../media/image837.png"/><Relationship Id="rId7" Type="http://schemas.openxmlformats.org/officeDocument/2006/relationships/image" Target="../media/image823.jpeg"/><Relationship Id="rId12" Type="http://schemas.openxmlformats.org/officeDocument/2006/relationships/image" Target="../media/image828.png"/><Relationship Id="rId17" Type="http://schemas.openxmlformats.org/officeDocument/2006/relationships/image" Target="../media/image833.png"/><Relationship Id="rId25" Type="http://schemas.openxmlformats.org/officeDocument/2006/relationships/image" Target="../media/image841.png"/><Relationship Id="rId2" Type="http://schemas.openxmlformats.org/officeDocument/2006/relationships/image" Target="../media/image8.jpeg"/><Relationship Id="rId16" Type="http://schemas.openxmlformats.org/officeDocument/2006/relationships/image" Target="../media/image832.png"/><Relationship Id="rId20" Type="http://schemas.openxmlformats.org/officeDocument/2006/relationships/image" Target="../media/image836.jpeg"/><Relationship Id="rId1" Type="http://schemas.openxmlformats.org/officeDocument/2006/relationships/slideLayout" Target="../slideLayouts/slideLayout32.xml"/><Relationship Id="rId6" Type="http://schemas.openxmlformats.org/officeDocument/2006/relationships/image" Target="../media/image822.png"/><Relationship Id="rId11" Type="http://schemas.openxmlformats.org/officeDocument/2006/relationships/image" Target="../media/image827.png"/><Relationship Id="rId24" Type="http://schemas.openxmlformats.org/officeDocument/2006/relationships/image" Target="../media/image840.png"/><Relationship Id="rId5" Type="http://schemas.openxmlformats.org/officeDocument/2006/relationships/image" Target="../media/image821.jpeg"/><Relationship Id="rId15" Type="http://schemas.openxmlformats.org/officeDocument/2006/relationships/image" Target="../media/image831.png"/><Relationship Id="rId23" Type="http://schemas.openxmlformats.org/officeDocument/2006/relationships/image" Target="../media/image839.png"/><Relationship Id="rId28" Type="http://schemas.openxmlformats.org/officeDocument/2006/relationships/image" Target="../media/image844.png"/><Relationship Id="rId10" Type="http://schemas.openxmlformats.org/officeDocument/2006/relationships/image" Target="../media/image826.png"/><Relationship Id="rId19" Type="http://schemas.openxmlformats.org/officeDocument/2006/relationships/image" Target="../media/image835.png"/><Relationship Id="rId4" Type="http://schemas.openxmlformats.org/officeDocument/2006/relationships/image" Target="../media/image820.png"/><Relationship Id="rId9" Type="http://schemas.openxmlformats.org/officeDocument/2006/relationships/image" Target="../media/image825.png"/><Relationship Id="rId14" Type="http://schemas.openxmlformats.org/officeDocument/2006/relationships/image" Target="../media/image830.jpeg"/><Relationship Id="rId22" Type="http://schemas.openxmlformats.org/officeDocument/2006/relationships/image" Target="../media/image838.png"/><Relationship Id="rId27" Type="http://schemas.openxmlformats.org/officeDocument/2006/relationships/image" Target="../media/image8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3" Type="http://schemas.openxmlformats.org/officeDocument/2006/relationships/image" Target="../media/image854.png"/><Relationship Id="rId18" Type="http://schemas.openxmlformats.org/officeDocument/2006/relationships/image" Target="../media/image859.jpeg"/><Relationship Id="rId26" Type="http://schemas.openxmlformats.org/officeDocument/2006/relationships/image" Target="../media/image867.png"/><Relationship Id="rId3" Type="http://schemas.openxmlformats.org/officeDocument/2006/relationships/image" Target="../media/image845.png"/><Relationship Id="rId21" Type="http://schemas.openxmlformats.org/officeDocument/2006/relationships/image" Target="../media/image862.png"/><Relationship Id="rId7" Type="http://schemas.openxmlformats.org/officeDocument/2006/relationships/image" Target="../media/image849.png"/><Relationship Id="rId12" Type="http://schemas.openxmlformats.org/officeDocument/2006/relationships/image" Target="../media/image853.png"/><Relationship Id="rId17" Type="http://schemas.openxmlformats.org/officeDocument/2006/relationships/image" Target="../media/image858.png"/><Relationship Id="rId25" Type="http://schemas.openxmlformats.org/officeDocument/2006/relationships/image" Target="../media/image866.png"/><Relationship Id="rId33" Type="http://schemas.openxmlformats.org/officeDocument/2006/relationships/image" Target="../media/image873.png"/><Relationship Id="rId2" Type="http://schemas.openxmlformats.org/officeDocument/2006/relationships/image" Target="../media/image8.jpeg"/><Relationship Id="rId16" Type="http://schemas.openxmlformats.org/officeDocument/2006/relationships/image" Target="../media/image857.png"/><Relationship Id="rId20" Type="http://schemas.openxmlformats.org/officeDocument/2006/relationships/image" Target="../media/image861.png"/><Relationship Id="rId29" Type="http://schemas.openxmlformats.org/officeDocument/2006/relationships/image" Target="../media/image869.png"/><Relationship Id="rId1" Type="http://schemas.openxmlformats.org/officeDocument/2006/relationships/slideLayout" Target="../slideLayouts/slideLayout32.xml"/><Relationship Id="rId6" Type="http://schemas.openxmlformats.org/officeDocument/2006/relationships/image" Target="../media/image848.png"/><Relationship Id="rId11" Type="http://schemas.openxmlformats.org/officeDocument/2006/relationships/image" Target="../media/image755.jpeg"/><Relationship Id="rId24" Type="http://schemas.openxmlformats.org/officeDocument/2006/relationships/image" Target="../media/image865.png"/><Relationship Id="rId32" Type="http://schemas.openxmlformats.org/officeDocument/2006/relationships/image" Target="../media/image872.png"/><Relationship Id="rId5" Type="http://schemas.openxmlformats.org/officeDocument/2006/relationships/image" Target="../media/image847.png"/><Relationship Id="rId15" Type="http://schemas.openxmlformats.org/officeDocument/2006/relationships/image" Target="../media/image856.png"/><Relationship Id="rId23" Type="http://schemas.openxmlformats.org/officeDocument/2006/relationships/image" Target="../media/image864.png"/><Relationship Id="rId28" Type="http://schemas.openxmlformats.org/officeDocument/2006/relationships/image" Target="../media/image771.png"/><Relationship Id="rId10" Type="http://schemas.openxmlformats.org/officeDocument/2006/relationships/image" Target="../media/image852.jpeg"/><Relationship Id="rId19" Type="http://schemas.openxmlformats.org/officeDocument/2006/relationships/image" Target="../media/image860.png"/><Relationship Id="rId31" Type="http://schemas.openxmlformats.org/officeDocument/2006/relationships/image" Target="../media/image871.png"/><Relationship Id="rId4" Type="http://schemas.openxmlformats.org/officeDocument/2006/relationships/image" Target="../media/image846.jpeg"/><Relationship Id="rId9" Type="http://schemas.openxmlformats.org/officeDocument/2006/relationships/image" Target="../media/image851.png"/><Relationship Id="rId14" Type="http://schemas.openxmlformats.org/officeDocument/2006/relationships/image" Target="../media/image855.png"/><Relationship Id="rId22" Type="http://schemas.openxmlformats.org/officeDocument/2006/relationships/image" Target="../media/image863.png"/><Relationship Id="rId27" Type="http://schemas.openxmlformats.org/officeDocument/2006/relationships/image" Target="../media/image868.jpeg"/><Relationship Id="rId30" Type="http://schemas.openxmlformats.org/officeDocument/2006/relationships/image" Target="../media/image870.png"/><Relationship Id="rId8" Type="http://schemas.openxmlformats.org/officeDocument/2006/relationships/image" Target="../media/image850.png"/></Relationships>
</file>

<file path=ppt/slides/_rels/slide41.xml.rels><?xml version="1.0" encoding="UTF-8" standalone="yes"?>
<Relationships xmlns="http://schemas.openxmlformats.org/package/2006/relationships"><Relationship Id="rId13" Type="http://schemas.openxmlformats.org/officeDocument/2006/relationships/image" Target="../media/image880.png"/><Relationship Id="rId18" Type="http://schemas.openxmlformats.org/officeDocument/2006/relationships/image" Target="../media/image885.png"/><Relationship Id="rId26" Type="http://schemas.openxmlformats.org/officeDocument/2006/relationships/image" Target="../media/image891.png"/><Relationship Id="rId39" Type="http://schemas.openxmlformats.org/officeDocument/2006/relationships/image" Target="../media/image902.png"/><Relationship Id="rId21" Type="http://schemas.openxmlformats.org/officeDocument/2006/relationships/image" Target="../media/image888.jpeg"/><Relationship Id="rId34" Type="http://schemas.openxmlformats.org/officeDocument/2006/relationships/image" Target="../media/image897.png"/><Relationship Id="rId7" Type="http://schemas.openxmlformats.org/officeDocument/2006/relationships/image" Target="../media/image15.png"/><Relationship Id="rId12" Type="http://schemas.openxmlformats.org/officeDocument/2006/relationships/image" Target="../media/image879.png"/><Relationship Id="rId17" Type="http://schemas.openxmlformats.org/officeDocument/2006/relationships/image" Target="../media/image884.png"/><Relationship Id="rId25" Type="http://schemas.openxmlformats.org/officeDocument/2006/relationships/image" Target="../media/image890.png"/><Relationship Id="rId33" Type="http://schemas.openxmlformats.org/officeDocument/2006/relationships/image" Target="../media/image211.png"/><Relationship Id="rId38" Type="http://schemas.openxmlformats.org/officeDocument/2006/relationships/image" Target="../media/image901.png"/><Relationship Id="rId2" Type="http://schemas.openxmlformats.org/officeDocument/2006/relationships/image" Target="../media/image8.jpeg"/><Relationship Id="rId16" Type="http://schemas.openxmlformats.org/officeDocument/2006/relationships/image" Target="../media/image883.png"/><Relationship Id="rId20" Type="http://schemas.openxmlformats.org/officeDocument/2006/relationships/image" Target="../media/image887.png"/><Relationship Id="rId29" Type="http://schemas.openxmlformats.org/officeDocument/2006/relationships/image" Target="../media/image894.jpeg"/><Relationship Id="rId1" Type="http://schemas.openxmlformats.org/officeDocument/2006/relationships/slideLayout" Target="../slideLayouts/slideLayout32.xml"/><Relationship Id="rId6" Type="http://schemas.openxmlformats.org/officeDocument/2006/relationships/image" Target="../media/image875.jpeg"/><Relationship Id="rId11" Type="http://schemas.openxmlformats.org/officeDocument/2006/relationships/image" Target="../media/image878.png"/><Relationship Id="rId24" Type="http://schemas.openxmlformats.org/officeDocument/2006/relationships/image" Target="../media/image205.png"/><Relationship Id="rId32" Type="http://schemas.openxmlformats.org/officeDocument/2006/relationships/image" Target="../media/image896.png"/><Relationship Id="rId37" Type="http://schemas.openxmlformats.org/officeDocument/2006/relationships/image" Target="../media/image900.png"/><Relationship Id="rId5" Type="http://schemas.openxmlformats.org/officeDocument/2006/relationships/image" Target="../media/image874.jpeg"/><Relationship Id="rId15" Type="http://schemas.openxmlformats.org/officeDocument/2006/relationships/image" Target="../media/image882.png"/><Relationship Id="rId23" Type="http://schemas.openxmlformats.org/officeDocument/2006/relationships/image" Target="../media/image576.png"/><Relationship Id="rId28" Type="http://schemas.openxmlformats.org/officeDocument/2006/relationships/image" Target="../media/image893.png"/><Relationship Id="rId36" Type="http://schemas.openxmlformats.org/officeDocument/2006/relationships/image" Target="../media/image899.jpeg"/><Relationship Id="rId10" Type="http://schemas.openxmlformats.org/officeDocument/2006/relationships/image" Target="../media/image877.png"/><Relationship Id="rId19" Type="http://schemas.openxmlformats.org/officeDocument/2006/relationships/image" Target="../media/image886.png"/><Relationship Id="rId31" Type="http://schemas.openxmlformats.org/officeDocument/2006/relationships/image" Target="../media/image63.png"/><Relationship Id="rId4" Type="http://schemas.openxmlformats.org/officeDocument/2006/relationships/image" Target="../media/image496.png"/><Relationship Id="rId9" Type="http://schemas.openxmlformats.org/officeDocument/2006/relationships/image" Target="../media/image876.png"/><Relationship Id="rId14" Type="http://schemas.openxmlformats.org/officeDocument/2006/relationships/image" Target="../media/image881.png"/><Relationship Id="rId22" Type="http://schemas.openxmlformats.org/officeDocument/2006/relationships/image" Target="../media/image889.png"/><Relationship Id="rId27" Type="http://schemas.openxmlformats.org/officeDocument/2006/relationships/image" Target="../media/image892.jpeg"/><Relationship Id="rId30" Type="http://schemas.openxmlformats.org/officeDocument/2006/relationships/image" Target="../media/image895.png"/><Relationship Id="rId35" Type="http://schemas.openxmlformats.org/officeDocument/2006/relationships/image" Target="../media/image898.png"/><Relationship Id="rId8" Type="http://schemas.openxmlformats.org/officeDocument/2006/relationships/image" Target="../media/image696.jpeg"/><Relationship Id="rId3" Type="http://schemas.openxmlformats.org/officeDocument/2006/relationships/image" Target="../media/image391.png"/></Relationships>
</file>

<file path=ppt/slides/_rels/slide42.xml.rels><?xml version="1.0" encoding="UTF-8" standalone="yes"?>
<Relationships xmlns="http://schemas.openxmlformats.org/package/2006/relationships"><Relationship Id="rId8" Type="http://schemas.openxmlformats.org/officeDocument/2006/relationships/image" Target="../media/image908.png"/><Relationship Id="rId13" Type="http://schemas.openxmlformats.org/officeDocument/2006/relationships/image" Target="../media/image913.png"/><Relationship Id="rId18" Type="http://schemas.openxmlformats.org/officeDocument/2006/relationships/image" Target="../media/image918.png"/><Relationship Id="rId26" Type="http://schemas.openxmlformats.org/officeDocument/2006/relationships/image" Target="../media/image671.jpg"/><Relationship Id="rId3" Type="http://schemas.openxmlformats.org/officeDocument/2006/relationships/image" Target="../media/image903.jpg"/><Relationship Id="rId21" Type="http://schemas.openxmlformats.org/officeDocument/2006/relationships/image" Target="../media/image921.png"/><Relationship Id="rId7" Type="http://schemas.openxmlformats.org/officeDocument/2006/relationships/image" Target="../media/image907.png"/><Relationship Id="rId12" Type="http://schemas.openxmlformats.org/officeDocument/2006/relationships/image" Target="../media/image912.png"/><Relationship Id="rId17" Type="http://schemas.openxmlformats.org/officeDocument/2006/relationships/image" Target="../media/image917.png"/><Relationship Id="rId25" Type="http://schemas.openxmlformats.org/officeDocument/2006/relationships/image" Target="../media/image925.png"/><Relationship Id="rId2" Type="http://schemas.openxmlformats.org/officeDocument/2006/relationships/image" Target="../media/image8.jpeg"/><Relationship Id="rId16" Type="http://schemas.openxmlformats.org/officeDocument/2006/relationships/image" Target="../media/image916.png"/><Relationship Id="rId20" Type="http://schemas.openxmlformats.org/officeDocument/2006/relationships/image" Target="../media/image920.png"/><Relationship Id="rId1" Type="http://schemas.openxmlformats.org/officeDocument/2006/relationships/slideLayout" Target="../slideLayouts/slideLayout32.xml"/><Relationship Id="rId6" Type="http://schemas.openxmlformats.org/officeDocument/2006/relationships/image" Target="../media/image906.png"/><Relationship Id="rId11" Type="http://schemas.openxmlformats.org/officeDocument/2006/relationships/image" Target="../media/image911.png"/><Relationship Id="rId24" Type="http://schemas.openxmlformats.org/officeDocument/2006/relationships/image" Target="../media/image924.png"/><Relationship Id="rId5" Type="http://schemas.openxmlformats.org/officeDocument/2006/relationships/image" Target="../media/image905.png"/><Relationship Id="rId15" Type="http://schemas.openxmlformats.org/officeDocument/2006/relationships/image" Target="../media/image915.png"/><Relationship Id="rId23" Type="http://schemas.openxmlformats.org/officeDocument/2006/relationships/image" Target="../media/image923.png"/><Relationship Id="rId10" Type="http://schemas.openxmlformats.org/officeDocument/2006/relationships/image" Target="../media/image910.png"/><Relationship Id="rId19" Type="http://schemas.openxmlformats.org/officeDocument/2006/relationships/image" Target="../media/image919.png"/><Relationship Id="rId4" Type="http://schemas.openxmlformats.org/officeDocument/2006/relationships/image" Target="../media/image904.jpg"/><Relationship Id="rId9" Type="http://schemas.openxmlformats.org/officeDocument/2006/relationships/image" Target="../media/image909.png"/><Relationship Id="rId14" Type="http://schemas.openxmlformats.org/officeDocument/2006/relationships/image" Target="../media/image914.png"/><Relationship Id="rId22" Type="http://schemas.openxmlformats.org/officeDocument/2006/relationships/image" Target="../media/image922.jpg"/></Relationships>
</file>

<file path=ppt/slides/_rels/slide43.xml.rels><?xml version="1.0" encoding="UTF-8" standalone="yes"?>
<Relationships xmlns="http://schemas.openxmlformats.org/package/2006/relationships"><Relationship Id="rId13" Type="http://schemas.openxmlformats.org/officeDocument/2006/relationships/image" Target="../media/image936.png"/><Relationship Id="rId18" Type="http://schemas.openxmlformats.org/officeDocument/2006/relationships/image" Target="../media/image940.png"/><Relationship Id="rId26" Type="http://schemas.openxmlformats.org/officeDocument/2006/relationships/image" Target="../media/image947.png"/><Relationship Id="rId3" Type="http://schemas.openxmlformats.org/officeDocument/2006/relationships/image" Target="../media/image926.png"/><Relationship Id="rId21" Type="http://schemas.openxmlformats.org/officeDocument/2006/relationships/image" Target="../media/image943.png"/><Relationship Id="rId34" Type="http://schemas.openxmlformats.org/officeDocument/2006/relationships/image" Target="../media/image954.jpg"/><Relationship Id="rId7" Type="http://schemas.openxmlformats.org/officeDocument/2006/relationships/image" Target="../media/image930.png"/><Relationship Id="rId12" Type="http://schemas.openxmlformats.org/officeDocument/2006/relationships/image" Target="../media/image935.png"/><Relationship Id="rId17" Type="http://schemas.openxmlformats.org/officeDocument/2006/relationships/image" Target="../media/image939.png"/><Relationship Id="rId25" Type="http://schemas.openxmlformats.org/officeDocument/2006/relationships/image" Target="../media/image946.jpeg"/><Relationship Id="rId33" Type="http://schemas.openxmlformats.org/officeDocument/2006/relationships/image" Target="../media/image953.jpeg"/><Relationship Id="rId2" Type="http://schemas.openxmlformats.org/officeDocument/2006/relationships/image" Target="../media/image8.jpeg"/><Relationship Id="rId16" Type="http://schemas.openxmlformats.org/officeDocument/2006/relationships/image" Target="../media/image633.png"/><Relationship Id="rId20" Type="http://schemas.openxmlformats.org/officeDocument/2006/relationships/image" Target="../media/image942.jpeg"/><Relationship Id="rId29" Type="http://schemas.openxmlformats.org/officeDocument/2006/relationships/image" Target="../media/image950.png"/><Relationship Id="rId1" Type="http://schemas.openxmlformats.org/officeDocument/2006/relationships/slideLayout" Target="../slideLayouts/slideLayout32.xml"/><Relationship Id="rId6" Type="http://schemas.openxmlformats.org/officeDocument/2006/relationships/image" Target="../media/image929.png"/><Relationship Id="rId11" Type="http://schemas.openxmlformats.org/officeDocument/2006/relationships/image" Target="../media/image934.png"/><Relationship Id="rId24" Type="http://schemas.openxmlformats.org/officeDocument/2006/relationships/image" Target="../media/image945.png"/><Relationship Id="rId32" Type="http://schemas.openxmlformats.org/officeDocument/2006/relationships/image" Target="../media/image865.png"/><Relationship Id="rId5" Type="http://schemas.openxmlformats.org/officeDocument/2006/relationships/image" Target="../media/image928.png"/><Relationship Id="rId15" Type="http://schemas.openxmlformats.org/officeDocument/2006/relationships/image" Target="../media/image938.png"/><Relationship Id="rId23" Type="http://schemas.openxmlformats.org/officeDocument/2006/relationships/image" Target="../media/image944.png"/><Relationship Id="rId28" Type="http://schemas.openxmlformats.org/officeDocument/2006/relationships/image" Target="../media/image949.png"/><Relationship Id="rId10" Type="http://schemas.openxmlformats.org/officeDocument/2006/relationships/image" Target="../media/image933.png"/><Relationship Id="rId19" Type="http://schemas.openxmlformats.org/officeDocument/2006/relationships/image" Target="../media/image941.jpeg"/><Relationship Id="rId31" Type="http://schemas.openxmlformats.org/officeDocument/2006/relationships/image" Target="../media/image952.png"/><Relationship Id="rId4" Type="http://schemas.openxmlformats.org/officeDocument/2006/relationships/image" Target="../media/image927.png"/><Relationship Id="rId9" Type="http://schemas.openxmlformats.org/officeDocument/2006/relationships/image" Target="../media/image932.png"/><Relationship Id="rId14" Type="http://schemas.openxmlformats.org/officeDocument/2006/relationships/image" Target="../media/image937.png"/><Relationship Id="rId22" Type="http://schemas.openxmlformats.org/officeDocument/2006/relationships/image" Target="../media/image210.png"/><Relationship Id="rId27" Type="http://schemas.openxmlformats.org/officeDocument/2006/relationships/image" Target="../media/image948.png"/><Relationship Id="rId30" Type="http://schemas.openxmlformats.org/officeDocument/2006/relationships/image" Target="../media/image951.png"/><Relationship Id="rId35" Type="http://schemas.openxmlformats.org/officeDocument/2006/relationships/image" Target="../media/image955.png"/><Relationship Id="rId8" Type="http://schemas.openxmlformats.org/officeDocument/2006/relationships/image" Target="../media/image931.png"/></Relationships>
</file>

<file path=ppt/slides/_rels/slide44.xml.rels><?xml version="1.0" encoding="UTF-8" standalone="yes"?>
<Relationships xmlns="http://schemas.openxmlformats.org/package/2006/relationships"><Relationship Id="rId3" Type="http://schemas.openxmlformats.org/officeDocument/2006/relationships/image" Target="../media/image956.jpe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image" Target="../media/image8.jpeg"/><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3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png"/><Relationship Id="rId22"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8.jpeg"/><Relationship Id="rId1" Type="http://schemas.openxmlformats.org/officeDocument/2006/relationships/slideLayout" Target="../slideLayouts/slideLayout32.xml"/><Relationship Id="rId5" Type="http://schemas.openxmlformats.org/officeDocument/2006/relationships/image" Target="../media/image115.jpeg"/><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6.png"/><Relationship Id="rId21" Type="http://schemas.openxmlformats.org/officeDocument/2006/relationships/image" Target="../media/image130.png"/><Relationship Id="rId34" Type="http://schemas.openxmlformats.org/officeDocument/2006/relationships/image" Target="../media/image143.png"/><Relationship Id="rId7" Type="http://schemas.openxmlformats.org/officeDocument/2006/relationships/image" Target="../media/image22.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33" Type="http://schemas.openxmlformats.org/officeDocument/2006/relationships/image" Target="../media/image142.png"/><Relationship Id="rId2" Type="http://schemas.openxmlformats.org/officeDocument/2006/relationships/image" Target="../media/image8.jpeg"/><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png"/><Relationship Id="rId1" Type="http://schemas.openxmlformats.org/officeDocument/2006/relationships/slideLayout" Target="../slideLayouts/slideLayout32.xml"/><Relationship Id="rId6" Type="http://schemas.openxmlformats.org/officeDocument/2006/relationships/image" Target="../media/image119.png"/><Relationship Id="rId11" Type="http://schemas.openxmlformats.org/officeDocument/2006/relationships/image" Target="../media/image120.jpeg"/><Relationship Id="rId24" Type="http://schemas.openxmlformats.org/officeDocument/2006/relationships/image" Target="../media/image133.png"/><Relationship Id="rId32" Type="http://schemas.openxmlformats.org/officeDocument/2006/relationships/image" Target="../media/image141.png"/><Relationship Id="rId5" Type="http://schemas.openxmlformats.org/officeDocument/2006/relationships/image" Target="../media/image118.png"/><Relationship Id="rId15" Type="http://schemas.openxmlformats.org/officeDocument/2006/relationships/image" Target="../media/image124.jpeg"/><Relationship Id="rId23" Type="http://schemas.openxmlformats.org/officeDocument/2006/relationships/image" Target="../media/image132.png"/><Relationship Id="rId28" Type="http://schemas.openxmlformats.org/officeDocument/2006/relationships/image" Target="../media/image137.png"/><Relationship Id="rId10" Type="http://schemas.openxmlformats.org/officeDocument/2006/relationships/image" Target="../media/image31.png"/><Relationship Id="rId19" Type="http://schemas.openxmlformats.org/officeDocument/2006/relationships/image" Target="../media/image128.jpeg"/><Relationship Id="rId31" Type="http://schemas.openxmlformats.org/officeDocument/2006/relationships/image" Target="../media/image140.png"/><Relationship Id="rId4" Type="http://schemas.openxmlformats.org/officeDocument/2006/relationships/image" Target="../media/image117.jpeg"/><Relationship Id="rId9" Type="http://schemas.openxmlformats.org/officeDocument/2006/relationships/image" Target="../media/image27.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 Id="rId8"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6.png"/><Relationship Id="rId3" Type="http://schemas.openxmlformats.org/officeDocument/2006/relationships/image" Target="../media/image8.jpeg"/><Relationship Id="rId21" Type="http://schemas.openxmlformats.org/officeDocument/2006/relationships/image" Target="../media/image161.png"/><Relationship Id="rId7" Type="http://schemas.openxmlformats.org/officeDocument/2006/relationships/image" Target="../media/image147.svg"/><Relationship Id="rId12" Type="http://schemas.openxmlformats.org/officeDocument/2006/relationships/image" Target="../media/image152.png"/><Relationship Id="rId17" Type="http://schemas.openxmlformats.org/officeDocument/2006/relationships/image" Target="../media/image157.jpg"/><Relationship Id="rId25" Type="http://schemas.openxmlformats.org/officeDocument/2006/relationships/image" Target="../media/image165.png"/><Relationship Id="rId2" Type="http://schemas.openxmlformats.org/officeDocument/2006/relationships/notesSlide" Target="../notesSlides/notesSlide2.xml"/><Relationship Id="rId16" Type="http://schemas.openxmlformats.org/officeDocument/2006/relationships/image" Target="../media/image156.jpeg"/><Relationship Id="rId20" Type="http://schemas.openxmlformats.org/officeDocument/2006/relationships/image" Target="../media/image160.png"/><Relationship Id="rId1" Type="http://schemas.openxmlformats.org/officeDocument/2006/relationships/slideLayout" Target="../slideLayouts/slideLayout32.xml"/><Relationship Id="rId6" Type="http://schemas.openxmlformats.org/officeDocument/2006/relationships/image" Target="../media/image146.png"/><Relationship Id="rId11" Type="http://schemas.openxmlformats.org/officeDocument/2006/relationships/image" Target="../media/image151.png"/><Relationship Id="rId24" Type="http://schemas.openxmlformats.org/officeDocument/2006/relationships/image" Target="../media/image164.png"/><Relationship Id="rId5" Type="http://schemas.openxmlformats.org/officeDocument/2006/relationships/image" Target="../media/image145.jpeg"/><Relationship Id="rId15" Type="http://schemas.openxmlformats.org/officeDocument/2006/relationships/image" Target="../media/image155.jpeg"/><Relationship Id="rId23" Type="http://schemas.openxmlformats.org/officeDocument/2006/relationships/image" Target="../media/image163.png"/><Relationship Id="rId10" Type="http://schemas.openxmlformats.org/officeDocument/2006/relationships/image" Target="../media/image150.png"/><Relationship Id="rId19" Type="http://schemas.openxmlformats.org/officeDocument/2006/relationships/image" Target="../media/image159.jp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Rechteck, Schild enthält.&#10;&#10;KI-generierte Inhalte können fehlerhaft sein.">
            <a:extLst>
              <a:ext uri="{FF2B5EF4-FFF2-40B4-BE49-F238E27FC236}">
                <a16:creationId xmlns:a16="http://schemas.microsoft.com/office/drawing/2014/main" id="{62B28C33-47DE-A70B-F18D-1922BB28CB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4" name="Textfeld 3">
            <a:extLst>
              <a:ext uri="{FF2B5EF4-FFF2-40B4-BE49-F238E27FC236}">
                <a16:creationId xmlns:a16="http://schemas.microsoft.com/office/drawing/2014/main" id="{E7AACCCD-0C79-1EC1-E9BB-CCFD10254B2B}"/>
              </a:ext>
            </a:extLst>
          </p:cNvPr>
          <p:cNvSpPr txBox="1"/>
          <p:nvPr/>
        </p:nvSpPr>
        <p:spPr>
          <a:xfrm>
            <a:off x="101571" y="2283044"/>
            <a:ext cx="7406195" cy="1015663"/>
          </a:xfrm>
          <a:prstGeom prst="rect">
            <a:avLst/>
          </a:prstGeom>
          <a:solidFill>
            <a:srgbClr val="F2EBDB"/>
          </a:solidFill>
        </p:spPr>
        <p:txBody>
          <a:bodyPr wrap="none" rtlCol="0">
            <a:spAutoFit/>
          </a:bodyPr>
          <a:lstStyle/>
          <a:p>
            <a:r>
              <a:rPr lang="de-DE" sz="6000" dirty="0"/>
              <a:t>ANBIETER ÜBERSICHT</a:t>
            </a:r>
          </a:p>
        </p:txBody>
      </p:sp>
      <p:sp>
        <p:nvSpPr>
          <p:cNvPr id="5" name="Textfeld 4">
            <a:extLst>
              <a:ext uri="{FF2B5EF4-FFF2-40B4-BE49-F238E27FC236}">
                <a16:creationId xmlns:a16="http://schemas.microsoft.com/office/drawing/2014/main" id="{2EE10653-F02A-BEF8-5C0A-732738383BAB}"/>
              </a:ext>
            </a:extLst>
          </p:cNvPr>
          <p:cNvSpPr txBox="1"/>
          <p:nvPr/>
        </p:nvSpPr>
        <p:spPr>
          <a:xfrm>
            <a:off x="-1" y="5860973"/>
            <a:ext cx="12191979" cy="769441"/>
          </a:xfrm>
          <a:prstGeom prst="rect">
            <a:avLst/>
          </a:prstGeom>
          <a:solidFill>
            <a:schemeClr val="accent3"/>
          </a:solidFill>
        </p:spPr>
        <p:txBody>
          <a:bodyPr wrap="square" rtlCol="0">
            <a:spAutoFit/>
          </a:bodyPr>
          <a:lstStyle/>
          <a:p>
            <a:pPr algn="ctr"/>
            <a:r>
              <a:rPr lang="de-DE" sz="4400" b="1" dirty="0">
                <a:solidFill>
                  <a:schemeClr val="bg1"/>
                </a:solidFill>
                <a:latin typeface="+mj-lt"/>
              </a:rPr>
              <a:t>Frühjahr 2025</a:t>
            </a:r>
          </a:p>
        </p:txBody>
      </p:sp>
    </p:spTree>
    <p:extLst>
      <p:ext uri="{BB962C8B-B14F-4D97-AF65-F5344CB8AC3E}">
        <p14:creationId xmlns:p14="http://schemas.microsoft.com/office/powerpoint/2010/main" val="1007978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hteck 41">
            <a:extLst>
              <a:ext uri="{FF2B5EF4-FFF2-40B4-BE49-F238E27FC236}">
                <a16:creationId xmlns:a16="http://schemas.microsoft.com/office/drawing/2014/main" id="{8980C732-B842-DD41-B5A2-7D585E3BFAD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B224B71-8C6A-3D41-9647-70C3E7A5E25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61022" y="0"/>
            <a:ext cx="1231404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10</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4576894" cy="523220"/>
          </a:xfrm>
          <a:prstGeom prst="rect">
            <a:avLst/>
          </a:prstGeom>
          <a:noFill/>
        </p:spPr>
        <p:txBody>
          <a:bodyPr wrap="none" rtlCol="0">
            <a:spAutoFit/>
          </a:bodyPr>
          <a:lstStyle/>
          <a:p>
            <a:r>
              <a:rPr lang="de-DE" sz="2800" b="1">
                <a:solidFill>
                  <a:schemeClr val="accent1"/>
                </a:solidFill>
              </a:rPr>
              <a:t>Chat/Videochat/Co-Browsing</a:t>
            </a:r>
          </a:p>
        </p:txBody>
      </p:sp>
      <p:pic>
        <p:nvPicPr>
          <p:cNvPr id="19" name="Bild 81">
            <a:extLst>
              <a:ext uri="{FF2B5EF4-FFF2-40B4-BE49-F238E27FC236}">
                <a16:creationId xmlns:a16="http://schemas.microsoft.com/office/drawing/2014/main" id="{360A18BB-F3C2-1A4E-AA60-D23DC35B4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9362" y="1551176"/>
            <a:ext cx="1118171" cy="335451"/>
          </a:xfrm>
          <a:prstGeom prst="rect">
            <a:avLst/>
          </a:prstGeom>
        </p:spPr>
      </p:pic>
      <p:pic>
        <p:nvPicPr>
          <p:cNvPr id="23" name="Bild 83">
            <a:extLst>
              <a:ext uri="{FF2B5EF4-FFF2-40B4-BE49-F238E27FC236}">
                <a16:creationId xmlns:a16="http://schemas.microsoft.com/office/drawing/2014/main" id="{03E92177-1EFD-A445-ABB8-8EE9B23A05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2730" y="2108380"/>
            <a:ext cx="1992591" cy="328491"/>
          </a:xfrm>
          <a:prstGeom prst="rect">
            <a:avLst/>
          </a:prstGeom>
        </p:spPr>
      </p:pic>
      <p:pic>
        <p:nvPicPr>
          <p:cNvPr id="41" name="Bild 14">
            <a:extLst>
              <a:ext uri="{FF2B5EF4-FFF2-40B4-BE49-F238E27FC236}">
                <a16:creationId xmlns:a16="http://schemas.microsoft.com/office/drawing/2014/main" id="{020ABC8F-C4F0-1B40-BB8C-7E506BDB77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2900" y="1522907"/>
            <a:ext cx="1350912" cy="391991"/>
          </a:xfrm>
          <a:prstGeom prst="rect">
            <a:avLst/>
          </a:prstGeom>
        </p:spPr>
      </p:pic>
      <p:pic>
        <p:nvPicPr>
          <p:cNvPr id="43" name="Bild 102">
            <a:extLst>
              <a:ext uri="{FF2B5EF4-FFF2-40B4-BE49-F238E27FC236}">
                <a16:creationId xmlns:a16="http://schemas.microsoft.com/office/drawing/2014/main" id="{32DD5F5B-1354-8940-94DF-6452BA69EC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306" y="3050054"/>
            <a:ext cx="1117755" cy="564954"/>
          </a:xfrm>
          <a:prstGeom prst="rect">
            <a:avLst/>
          </a:prstGeom>
        </p:spPr>
      </p:pic>
      <p:pic>
        <p:nvPicPr>
          <p:cNvPr id="49" name="Grafik 48">
            <a:extLst>
              <a:ext uri="{FF2B5EF4-FFF2-40B4-BE49-F238E27FC236}">
                <a16:creationId xmlns:a16="http://schemas.microsoft.com/office/drawing/2014/main" id="{AC4C6FDF-7F0B-614A-83D1-B6700A0E93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55629" y="1550729"/>
            <a:ext cx="1087389" cy="401781"/>
          </a:xfrm>
          <a:prstGeom prst="rect">
            <a:avLst/>
          </a:prstGeom>
        </p:spPr>
      </p:pic>
      <p:pic>
        <p:nvPicPr>
          <p:cNvPr id="50" name="Grafik 49">
            <a:extLst>
              <a:ext uri="{FF2B5EF4-FFF2-40B4-BE49-F238E27FC236}">
                <a16:creationId xmlns:a16="http://schemas.microsoft.com/office/drawing/2014/main" id="{4F6CF396-E5D4-D44E-AB1A-ACCA110293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63451" y="1508597"/>
            <a:ext cx="676922" cy="676922"/>
          </a:xfrm>
          <a:prstGeom prst="rect">
            <a:avLst/>
          </a:prstGeom>
        </p:spPr>
      </p:pic>
      <p:pic>
        <p:nvPicPr>
          <p:cNvPr id="51" name="Grafik 50">
            <a:extLst>
              <a:ext uri="{FF2B5EF4-FFF2-40B4-BE49-F238E27FC236}">
                <a16:creationId xmlns:a16="http://schemas.microsoft.com/office/drawing/2014/main" id="{1BE08C1E-40FA-0443-A4FA-C04E82B9B8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42714" y="2501162"/>
            <a:ext cx="2043167" cy="434937"/>
          </a:xfrm>
          <a:prstGeom prst="rect">
            <a:avLst/>
          </a:prstGeom>
        </p:spPr>
      </p:pic>
      <p:pic>
        <p:nvPicPr>
          <p:cNvPr id="52" name="Grafik 51">
            <a:extLst>
              <a:ext uri="{FF2B5EF4-FFF2-40B4-BE49-F238E27FC236}">
                <a16:creationId xmlns:a16="http://schemas.microsoft.com/office/drawing/2014/main" id="{E4BA6C33-8708-234F-B5BF-B4E4B506A7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80258" y="2533364"/>
            <a:ext cx="1642016" cy="382194"/>
          </a:xfrm>
          <a:prstGeom prst="rect">
            <a:avLst/>
          </a:prstGeom>
        </p:spPr>
      </p:pic>
      <p:pic>
        <p:nvPicPr>
          <p:cNvPr id="55" name="Grafik 54">
            <a:extLst>
              <a:ext uri="{FF2B5EF4-FFF2-40B4-BE49-F238E27FC236}">
                <a16:creationId xmlns:a16="http://schemas.microsoft.com/office/drawing/2014/main" id="{D84463CD-FDF8-A94C-BE36-981C616D9A2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46111" y="3071905"/>
            <a:ext cx="1332403" cy="421928"/>
          </a:xfrm>
          <a:prstGeom prst="rect">
            <a:avLst/>
          </a:prstGeom>
        </p:spPr>
      </p:pic>
      <p:pic>
        <p:nvPicPr>
          <p:cNvPr id="56" name="Grafik 55">
            <a:extLst>
              <a:ext uri="{FF2B5EF4-FFF2-40B4-BE49-F238E27FC236}">
                <a16:creationId xmlns:a16="http://schemas.microsoft.com/office/drawing/2014/main" id="{A25AA1B8-9EBA-5441-8A09-2E78CA8B1D5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223650" y="1519826"/>
            <a:ext cx="1601402" cy="355867"/>
          </a:xfrm>
          <a:prstGeom prst="rect">
            <a:avLst/>
          </a:prstGeom>
        </p:spPr>
      </p:pic>
      <p:pic>
        <p:nvPicPr>
          <p:cNvPr id="9" name="Grafik 8">
            <a:extLst>
              <a:ext uri="{FF2B5EF4-FFF2-40B4-BE49-F238E27FC236}">
                <a16:creationId xmlns:a16="http://schemas.microsoft.com/office/drawing/2014/main" id="{337429F3-3809-EF47-AC06-2776CE172A9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27388" y="2420136"/>
            <a:ext cx="905461" cy="520028"/>
          </a:xfrm>
          <a:prstGeom prst="rect">
            <a:avLst/>
          </a:prstGeom>
        </p:spPr>
      </p:pic>
      <p:pic>
        <p:nvPicPr>
          <p:cNvPr id="14" name="Grafik 13">
            <a:extLst>
              <a:ext uri="{FF2B5EF4-FFF2-40B4-BE49-F238E27FC236}">
                <a16:creationId xmlns:a16="http://schemas.microsoft.com/office/drawing/2014/main" id="{49E77DA9-6E60-004D-878F-7A720366775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23650" y="3131969"/>
            <a:ext cx="1215589" cy="420046"/>
          </a:xfrm>
          <a:prstGeom prst="rect">
            <a:avLst/>
          </a:prstGeom>
        </p:spPr>
      </p:pic>
      <p:pic>
        <p:nvPicPr>
          <p:cNvPr id="57" name="Grafik 56">
            <a:extLst>
              <a:ext uri="{FF2B5EF4-FFF2-40B4-BE49-F238E27FC236}">
                <a16:creationId xmlns:a16="http://schemas.microsoft.com/office/drawing/2014/main" id="{615AEA90-21D6-254F-97FA-9718601AA46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04135" y="3110969"/>
            <a:ext cx="1472983" cy="445964"/>
          </a:xfrm>
          <a:prstGeom prst="rect">
            <a:avLst/>
          </a:prstGeom>
        </p:spPr>
      </p:pic>
      <p:pic>
        <p:nvPicPr>
          <p:cNvPr id="59" name="Grafik 58">
            <a:extLst>
              <a:ext uri="{FF2B5EF4-FFF2-40B4-BE49-F238E27FC236}">
                <a16:creationId xmlns:a16="http://schemas.microsoft.com/office/drawing/2014/main" id="{4AF1561E-D923-FD42-A4A1-2DE04A27A27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28292" y="3168977"/>
            <a:ext cx="1212021" cy="428387"/>
          </a:xfrm>
          <a:prstGeom prst="rect">
            <a:avLst/>
          </a:prstGeom>
        </p:spPr>
      </p:pic>
      <p:pic>
        <p:nvPicPr>
          <p:cNvPr id="61" name="Grafik 60">
            <a:extLst>
              <a:ext uri="{FF2B5EF4-FFF2-40B4-BE49-F238E27FC236}">
                <a16:creationId xmlns:a16="http://schemas.microsoft.com/office/drawing/2014/main" id="{39AA74AA-DA74-624C-B41B-360A42631DF1}"/>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27436" b="30935"/>
          <a:stretch/>
        </p:blipFill>
        <p:spPr>
          <a:xfrm>
            <a:off x="3217901" y="4117155"/>
            <a:ext cx="1156906" cy="319896"/>
          </a:xfrm>
          <a:prstGeom prst="rect">
            <a:avLst/>
          </a:prstGeom>
        </p:spPr>
      </p:pic>
      <p:pic>
        <p:nvPicPr>
          <p:cNvPr id="63" name="Grafik 62">
            <a:extLst>
              <a:ext uri="{FF2B5EF4-FFF2-40B4-BE49-F238E27FC236}">
                <a16:creationId xmlns:a16="http://schemas.microsoft.com/office/drawing/2014/main" id="{45056499-E19F-AE4E-AF62-F2B8468A9CA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31667" b="23799"/>
          <a:stretch/>
        </p:blipFill>
        <p:spPr>
          <a:xfrm>
            <a:off x="4523411" y="4595948"/>
            <a:ext cx="875611" cy="389947"/>
          </a:xfrm>
          <a:prstGeom prst="rect">
            <a:avLst/>
          </a:prstGeom>
        </p:spPr>
      </p:pic>
      <p:pic>
        <p:nvPicPr>
          <p:cNvPr id="65" name="Grafik 64">
            <a:extLst>
              <a:ext uri="{FF2B5EF4-FFF2-40B4-BE49-F238E27FC236}">
                <a16:creationId xmlns:a16="http://schemas.microsoft.com/office/drawing/2014/main" id="{2797F91C-CE4C-134C-8399-6811342FBC3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617212" y="3117378"/>
            <a:ext cx="1556049" cy="478161"/>
          </a:xfrm>
          <a:prstGeom prst="rect">
            <a:avLst/>
          </a:prstGeom>
        </p:spPr>
      </p:pic>
      <p:pic>
        <p:nvPicPr>
          <p:cNvPr id="67" name="Grafik 66">
            <a:extLst>
              <a:ext uri="{FF2B5EF4-FFF2-40B4-BE49-F238E27FC236}">
                <a16:creationId xmlns:a16="http://schemas.microsoft.com/office/drawing/2014/main" id="{59763AAA-A944-1744-9363-36B4A578418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t="27505" b="34511"/>
          <a:stretch/>
        </p:blipFill>
        <p:spPr>
          <a:xfrm>
            <a:off x="8768822" y="3743116"/>
            <a:ext cx="1422400" cy="540292"/>
          </a:xfrm>
          <a:prstGeom prst="rect">
            <a:avLst/>
          </a:prstGeom>
        </p:spPr>
      </p:pic>
      <p:pic>
        <p:nvPicPr>
          <p:cNvPr id="69" name="Grafik 68">
            <a:extLst>
              <a:ext uri="{FF2B5EF4-FFF2-40B4-BE49-F238E27FC236}">
                <a16:creationId xmlns:a16="http://schemas.microsoft.com/office/drawing/2014/main" id="{F85AE267-3294-F14F-9F85-43D1754F68F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393336" y="3968083"/>
            <a:ext cx="1550893" cy="386000"/>
          </a:xfrm>
          <a:prstGeom prst="rect">
            <a:avLst/>
          </a:prstGeom>
        </p:spPr>
      </p:pic>
      <p:pic>
        <p:nvPicPr>
          <p:cNvPr id="71" name="Grafik 70">
            <a:extLst>
              <a:ext uri="{FF2B5EF4-FFF2-40B4-BE49-F238E27FC236}">
                <a16:creationId xmlns:a16="http://schemas.microsoft.com/office/drawing/2014/main" id="{55DCECAF-A2DC-F04D-B554-29A3E52E62E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862803" y="1501593"/>
            <a:ext cx="1082881" cy="714074"/>
          </a:xfrm>
          <a:prstGeom prst="rect">
            <a:avLst/>
          </a:prstGeom>
        </p:spPr>
      </p:pic>
      <p:pic>
        <p:nvPicPr>
          <p:cNvPr id="73" name="Grafik 72">
            <a:extLst>
              <a:ext uri="{FF2B5EF4-FFF2-40B4-BE49-F238E27FC236}">
                <a16:creationId xmlns:a16="http://schemas.microsoft.com/office/drawing/2014/main" id="{440CB233-88FF-A24A-A099-7BFB91276D4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926394" y="4544257"/>
            <a:ext cx="1710564" cy="296059"/>
          </a:xfrm>
          <a:prstGeom prst="rect">
            <a:avLst/>
          </a:prstGeom>
        </p:spPr>
      </p:pic>
      <p:pic>
        <p:nvPicPr>
          <p:cNvPr id="75" name="Grafik 74">
            <a:extLst>
              <a:ext uri="{FF2B5EF4-FFF2-40B4-BE49-F238E27FC236}">
                <a16:creationId xmlns:a16="http://schemas.microsoft.com/office/drawing/2014/main" id="{A02199FC-C027-4B48-880A-7139714796B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465468" y="4657163"/>
            <a:ext cx="1041006" cy="359719"/>
          </a:xfrm>
          <a:prstGeom prst="rect">
            <a:avLst/>
          </a:prstGeom>
        </p:spPr>
      </p:pic>
      <p:pic>
        <p:nvPicPr>
          <p:cNvPr id="77" name="Grafik 76">
            <a:extLst>
              <a:ext uri="{FF2B5EF4-FFF2-40B4-BE49-F238E27FC236}">
                <a16:creationId xmlns:a16="http://schemas.microsoft.com/office/drawing/2014/main" id="{2204933A-1494-BF45-B251-8ECAB90386A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565516" y="4290341"/>
            <a:ext cx="2031743" cy="376539"/>
          </a:xfrm>
          <a:prstGeom prst="rect">
            <a:avLst/>
          </a:prstGeom>
        </p:spPr>
      </p:pic>
      <p:pic>
        <p:nvPicPr>
          <p:cNvPr id="79" name="Grafik 78">
            <a:extLst>
              <a:ext uri="{FF2B5EF4-FFF2-40B4-BE49-F238E27FC236}">
                <a16:creationId xmlns:a16="http://schemas.microsoft.com/office/drawing/2014/main" id="{63D22862-3F97-BE4D-A711-70AB6744FA1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757927" y="4519573"/>
            <a:ext cx="1381745" cy="424100"/>
          </a:xfrm>
          <a:prstGeom prst="rect">
            <a:avLst/>
          </a:prstGeom>
        </p:spPr>
      </p:pic>
      <p:pic>
        <p:nvPicPr>
          <p:cNvPr id="81" name="Grafik 80">
            <a:extLst>
              <a:ext uri="{FF2B5EF4-FFF2-40B4-BE49-F238E27FC236}">
                <a16:creationId xmlns:a16="http://schemas.microsoft.com/office/drawing/2014/main" id="{2E869C43-0F28-AA45-A239-2C115875726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0362786" y="4444564"/>
            <a:ext cx="1459488" cy="381609"/>
          </a:xfrm>
          <a:prstGeom prst="rect">
            <a:avLst/>
          </a:prstGeom>
        </p:spPr>
      </p:pic>
      <p:pic>
        <p:nvPicPr>
          <p:cNvPr id="83" name="Grafik 82">
            <a:extLst>
              <a:ext uri="{FF2B5EF4-FFF2-40B4-BE49-F238E27FC236}">
                <a16:creationId xmlns:a16="http://schemas.microsoft.com/office/drawing/2014/main" id="{A61553D9-E4B2-9A44-B95D-734C64649FE4}"/>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255470" y="5325070"/>
            <a:ext cx="1194407" cy="624174"/>
          </a:xfrm>
          <a:prstGeom prst="rect">
            <a:avLst/>
          </a:prstGeom>
        </p:spPr>
      </p:pic>
      <p:pic>
        <p:nvPicPr>
          <p:cNvPr id="85" name="Grafik 84">
            <a:extLst>
              <a:ext uri="{FF2B5EF4-FFF2-40B4-BE49-F238E27FC236}">
                <a16:creationId xmlns:a16="http://schemas.microsoft.com/office/drawing/2014/main" id="{849568FC-C2D1-694D-AEDB-7C50F65773E9}"/>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767660" y="5689208"/>
            <a:ext cx="1172920" cy="293230"/>
          </a:xfrm>
          <a:prstGeom prst="rect">
            <a:avLst/>
          </a:prstGeom>
        </p:spPr>
      </p:pic>
      <p:pic>
        <p:nvPicPr>
          <p:cNvPr id="87" name="Grafik 86">
            <a:extLst>
              <a:ext uri="{FF2B5EF4-FFF2-40B4-BE49-F238E27FC236}">
                <a16:creationId xmlns:a16="http://schemas.microsoft.com/office/drawing/2014/main" id="{B642E854-B51E-2146-8F78-DC5CC878CFCA}"/>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175346" y="5613552"/>
            <a:ext cx="2130490" cy="396370"/>
          </a:xfrm>
          <a:prstGeom prst="rect">
            <a:avLst/>
          </a:prstGeom>
        </p:spPr>
      </p:pic>
      <p:pic>
        <p:nvPicPr>
          <p:cNvPr id="89" name="Grafik 88">
            <a:extLst>
              <a:ext uri="{FF2B5EF4-FFF2-40B4-BE49-F238E27FC236}">
                <a16:creationId xmlns:a16="http://schemas.microsoft.com/office/drawing/2014/main" id="{0F2DDF07-CC35-8C41-9618-13B057CD126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695321" y="5613552"/>
            <a:ext cx="1702099" cy="380003"/>
          </a:xfrm>
          <a:prstGeom prst="rect">
            <a:avLst/>
          </a:prstGeom>
        </p:spPr>
      </p:pic>
      <p:pic>
        <p:nvPicPr>
          <p:cNvPr id="91" name="Grafik 90">
            <a:extLst>
              <a:ext uri="{FF2B5EF4-FFF2-40B4-BE49-F238E27FC236}">
                <a16:creationId xmlns:a16="http://schemas.microsoft.com/office/drawing/2014/main" id="{62D9655B-B5B9-624F-BBC9-E581F51A323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255470" y="6186063"/>
            <a:ext cx="757108" cy="477891"/>
          </a:xfrm>
          <a:prstGeom prst="rect">
            <a:avLst/>
          </a:prstGeom>
        </p:spPr>
      </p:pic>
      <p:pic>
        <p:nvPicPr>
          <p:cNvPr id="93" name="Grafik 92">
            <a:extLst>
              <a:ext uri="{FF2B5EF4-FFF2-40B4-BE49-F238E27FC236}">
                <a16:creationId xmlns:a16="http://schemas.microsoft.com/office/drawing/2014/main" id="{73453B34-E1F5-2047-91F8-E3BE343145DF}"/>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4231655" y="6169301"/>
            <a:ext cx="1746362" cy="438548"/>
          </a:xfrm>
          <a:prstGeom prst="rect">
            <a:avLst/>
          </a:prstGeom>
        </p:spPr>
      </p:pic>
      <p:pic>
        <p:nvPicPr>
          <p:cNvPr id="95" name="Grafik 94">
            <a:extLst>
              <a:ext uri="{FF2B5EF4-FFF2-40B4-BE49-F238E27FC236}">
                <a16:creationId xmlns:a16="http://schemas.microsoft.com/office/drawing/2014/main" id="{3D7E4705-16D2-8A46-BB16-CC2F4560CDAC}"/>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175346" y="6179978"/>
            <a:ext cx="1344151" cy="464471"/>
          </a:xfrm>
          <a:prstGeom prst="rect">
            <a:avLst/>
          </a:prstGeom>
        </p:spPr>
      </p:pic>
      <p:pic>
        <p:nvPicPr>
          <p:cNvPr id="44" name="Grafik 43">
            <a:extLst>
              <a:ext uri="{FF2B5EF4-FFF2-40B4-BE49-F238E27FC236}">
                <a16:creationId xmlns:a16="http://schemas.microsoft.com/office/drawing/2014/main" id="{308DBBAE-5F2D-F246-B5BF-7B1581DDD3FB}"/>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7651693" y="6186919"/>
            <a:ext cx="1344002" cy="461860"/>
          </a:xfrm>
          <a:prstGeom prst="rect">
            <a:avLst/>
          </a:prstGeom>
        </p:spPr>
      </p:pic>
      <p:pic>
        <p:nvPicPr>
          <p:cNvPr id="6" name="Grafik 5">
            <a:extLst>
              <a:ext uri="{FF2B5EF4-FFF2-40B4-BE49-F238E27FC236}">
                <a16:creationId xmlns:a16="http://schemas.microsoft.com/office/drawing/2014/main" id="{AA135FE2-12D3-CD45-BD90-4B06E00AC8FB}"/>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0571329" y="5689278"/>
            <a:ext cx="1135849" cy="441719"/>
          </a:xfrm>
          <a:prstGeom prst="rect">
            <a:avLst/>
          </a:prstGeom>
        </p:spPr>
      </p:pic>
      <p:pic>
        <p:nvPicPr>
          <p:cNvPr id="7" name="Grafik 6">
            <a:extLst>
              <a:ext uri="{FF2B5EF4-FFF2-40B4-BE49-F238E27FC236}">
                <a16:creationId xmlns:a16="http://schemas.microsoft.com/office/drawing/2014/main" id="{E1CCA2B4-50CE-844E-9C76-0026909F3766}"/>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9148005" y="6180876"/>
            <a:ext cx="1117909" cy="415398"/>
          </a:xfrm>
          <a:prstGeom prst="rect">
            <a:avLst/>
          </a:prstGeom>
        </p:spPr>
      </p:pic>
      <p:pic>
        <p:nvPicPr>
          <p:cNvPr id="11" name="Grafik 10">
            <a:extLst>
              <a:ext uri="{FF2B5EF4-FFF2-40B4-BE49-F238E27FC236}">
                <a16:creationId xmlns:a16="http://schemas.microsoft.com/office/drawing/2014/main" id="{7F626FCE-9D01-AB40-9ADD-0791FEE483F3}"/>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255470" y="2002930"/>
            <a:ext cx="1317168" cy="443606"/>
          </a:xfrm>
          <a:prstGeom prst="rect">
            <a:avLst/>
          </a:prstGeom>
        </p:spPr>
      </p:pic>
      <p:pic>
        <p:nvPicPr>
          <p:cNvPr id="12" name="Grafik 11">
            <a:extLst>
              <a:ext uri="{FF2B5EF4-FFF2-40B4-BE49-F238E27FC236}">
                <a16:creationId xmlns:a16="http://schemas.microsoft.com/office/drawing/2014/main" id="{E7B4E47B-C67C-634C-856A-F83074E5A1C5}"/>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354120" y="2002930"/>
            <a:ext cx="923774" cy="384906"/>
          </a:xfrm>
          <a:prstGeom prst="rect">
            <a:avLst/>
          </a:prstGeom>
        </p:spPr>
      </p:pic>
      <p:pic>
        <p:nvPicPr>
          <p:cNvPr id="13" name="Grafik 12">
            <a:extLst>
              <a:ext uri="{FF2B5EF4-FFF2-40B4-BE49-F238E27FC236}">
                <a16:creationId xmlns:a16="http://schemas.microsoft.com/office/drawing/2014/main" id="{07D1E1F3-CE2A-944B-BC84-0C65D0C91A03}"/>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6689217" y="2578339"/>
            <a:ext cx="996462" cy="511006"/>
          </a:xfrm>
          <a:prstGeom prst="rect">
            <a:avLst/>
          </a:prstGeom>
        </p:spPr>
      </p:pic>
      <p:pic>
        <p:nvPicPr>
          <p:cNvPr id="18" name="Grafik 17">
            <a:extLst>
              <a:ext uri="{FF2B5EF4-FFF2-40B4-BE49-F238E27FC236}">
                <a16:creationId xmlns:a16="http://schemas.microsoft.com/office/drawing/2014/main" id="{00F4E275-7AFF-D846-8E15-8B4D50395E8A}"/>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7807843" y="2532544"/>
            <a:ext cx="2111433" cy="475548"/>
          </a:xfrm>
          <a:prstGeom prst="rect">
            <a:avLst/>
          </a:prstGeom>
        </p:spPr>
      </p:pic>
      <p:pic>
        <p:nvPicPr>
          <p:cNvPr id="17" name="Grafik 16">
            <a:extLst>
              <a:ext uri="{FF2B5EF4-FFF2-40B4-BE49-F238E27FC236}">
                <a16:creationId xmlns:a16="http://schemas.microsoft.com/office/drawing/2014/main" id="{505B7D3F-D92D-C64C-A5F7-A653358855A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0525299" y="6179978"/>
            <a:ext cx="1244600" cy="330200"/>
          </a:xfrm>
          <a:prstGeom prst="rect">
            <a:avLst/>
          </a:prstGeom>
        </p:spPr>
      </p:pic>
      <p:pic>
        <p:nvPicPr>
          <p:cNvPr id="20" name="Grafik 19">
            <a:extLst>
              <a:ext uri="{FF2B5EF4-FFF2-40B4-BE49-F238E27FC236}">
                <a16:creationId xmlns:a16="http://schemas.microsoft.com/office/drawing/2014/main" id="{D53E2520-14EF-1240-8479-2BCEEE1E37C7}"/>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8882094" y="2208537"/>
            <a:ext cx="1453209" cy="327745"/>
          </a:xfrm>
          <a:prstGeom prst="rect">
            <a:avLst/>
          </a:prstGeom>
        </p:spPr>
      </p:pic>
      <p:pic>
        <p:nvPicPr>
          <p:cNvPr id="21" name="Grafik 20">
            <a:extLst>
              <a:ext uri="{FF2B5EF4-FFF2-40B4-BE49-F238E27FC236}">
                <a16:creationId xmlns:a16="http://schemas.microsoft.com/office/drawing/2014/main" id="{BD4D22A2-2C65-784D-8C70-9F95DAF2A83B}"/>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3288354" y="4872142"/>
            <a:ext cx="1016000" cy="342900"/>
          </a:xfrm>
          <a:prstGeom prst="rect">
            <a:avLst/>
          </a:prstGeom>
        </p:spPr>
      </p:pic>
      <p:pic>
        <p:nvPicPr>
          <p:cNvPr id="53" name="Grafik 52">
            <a:extLst>
              <a:ext uri="{FF2B5EF4-FFF2-40B4-BE49-F238E27FC236}">
                <a16:creationId xmlns:a16="http://schemas.microsoft.com/office/drawing/2014/main" id="{04DC8D4C-426C-B14A-9F07-8DF0B8FCCEEF}"/>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t="30455" b="31708"/>
          <a:stretch/>
        </p:blipFill>
        <p:spPr>
          <a:xfrm>
            <a:off x="6843991" y="5142528"/>
            <a:ext cx="1173188" cy="443903"/>
          </a:xfrm>
          <a:prstGeom prst="rect">
            <a:avLst/>
          </a:prstGeom>
        </p:spPr>
      </p:pic>
      <p:pic>
        <p:nvPicPr>
          <p:cNvPr id="22" name="Grafik 21">
            <a:extLst>
              <a:ext uri="{FF2B5EF4-FFF2-40B4-BE49-F238E27FC236}">
                <a16:creationId xmlns:a16="http://schemas.microsoft.com/office/drawing/2014/main" id="{D5C948EF-1077-2B44-8B6C-8861E0EB0E60}"/>
              </a:ext>
            </a:extLst>
          </p:cNvPr>
          <p:cNvPicPr>
            <a:picLocks noChangeAspect="1"/>
          </p:cNvPicPr>
          <p:nvPr/>
        </p:nvPicPr>
        <p:blipFill rotWithShape="1">
          <a:blip r:embed="rId47" cstate="email">
            <a:extLst>
              <a:ext uri="{28A0092B-C50C-407E-A947-70E740481C1C}">
                <a14:useLocalDpi xmlns:a14="http://schemas.microsoft.com/office/drawing/2010/main"/>
              </a:ext>
            </a:extLst>
          </a:blip>
          <a:srcRect l="7817" t="25207" r="8627" b="33346"/>
          <a:stretch/>
        </p:blipFill>
        <p:spPr>
          <a:xfrm>
            <a:off x="9633539" y="5107090"/>
            <a:ext cx="1746362" cy="360941"/>
          </a:xfrm>
          <a:prstGeom prst="rect">
            <a:avLst/>
          </a:prstGeom>
        </p:spPr>
      </p:pic>
      <p:pic>
        <p:nvPicPr>
          <p:cNvPr id="24" name="Grafik 23">
            <a:extLst>
              <a:ext uri="{FF2B5EF4-FFF2-40B4-BE49-F238E27FC236}">
                <a16:creationId xmlns:a16="http://schemas.microsoft.com/office/drawing/2014/main" id="{5B196803-DD18-794B-BA96-27F2DCE19DD8}"/>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4708431" y="5135381"/>
            <a:ext cx="1674082" cy="359720"/>
          </a:xfrm>
          <a:prstGeom prst="rect">
            <a:avLst/>
          </a:prstGeom>
        </p:spPr>
      </p:pic>
      <p:pic>
        <p:nvPicPr>
          <p:cNvPr id="25" name="Grafik 24">
            <a:extLst>
              <a:ext uri="{FF2B5EF4-FFF2-40B4-BE49-F238E27FC236}">
                <a16:creationId xmlns:a16="http://schemas.microsoft.com/office/drawing/2014/main" id="{E20CFCFD-B8E5-7841-A774-F955CDDFB38A}"/>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8124824" y="5010359"/>
            <a:ext cx="1372995" cy="576889"/>
          </a:xfrm>
          <a:prstGeom prst="rect">
            <a:avLst/>
          </a:prstGeom>
        </p:spPr>
      </p:pic>
      <p:pic>
        <p:nvPicPr>
          <p:cNvPr id="26" name="Grafik 25">
            <a:extLst>
              <a:ext uri="{FF2B5EF4-FFF2-40B4-BE49-F238E27FC236}">
                <a16:creationId xmlns:a16="http://schemas.microsoft.com/office/drawing/2014/main" id="{36896A77-00E9-DF40-B4D8-4EE6C69566DC}"/>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6506419" y="4771576"/>
            <a:ext cx="1477704" cy="306353"/>
          </a:xfrm>
          <a:prstGeom prst="rect">
            <a:avLst/>
          </a:prstGeom>
        </p:spPr>
      </p:pic>
      <p:pic>
        <p:nvPicPr>
          <p:cNvPr id="27" name="Grafik 26">
            <a:extLst>
              <a:ext uri="{FF2B5EF4-FFF2-40B4-BE49-F238E27FC236}">
                <a16:creationId xmlns:a16="http://schemas.microsoft.com/office/drawing/2014/main" id="{607F0D92-0401-DF4F-B77C-C167C087A529}"/>
              </a:ext>
            </a:extLst>
          </p:cNvPr>
          <p:cNvPicPr>
            <a:picLocks noChangeAspect="1"/>
          </p:cNvPicPr>
          <p:nvPr/>
        </p:nvPicPr>
        <p:blipFill rotWithShape="1">
          <a:blip r:embed="rId51" cstate="email">
            <a:extLst>
              <a:ext uri="{28A0092B-C50C-407E-A947-70E740481C1C}">
                <a14:useLocalDpi xmlns:a14="http://schemas.microsoft.com/office/drawing/2010/main"/>
              </a:ext>
            </a:extLst>
          </a:blip>
          <a:srcRect t="35561" b="37903"/>
          <a:stretch/>
        </p:blipFill>
        <p:spPr>
          <a:xfrm>
            <a:off x="3314818" y="3635887"/>
            <a:ext cx="1134394" cy="301021"/>
          </a:xfrm>
          <a:prstGeom prst="rect">
            <a:avLst/>
          </a:prstGeom>
        </p:spPr>
      </p:pic>
      <p:pic>
        <p:nvPicPr>
          <p:cNvPr id="28" name="Grafik 27">
            <a:extLst>
              <a:ext uri="{FF2B5EF4-FFF2-40B4-BE49-F238E27FC236}">
                <a16:creationId xmlns:a16="http://schemas.microsoft.com/office/drawing/2014/main" id="{13C43586-81C7-F24F-9909-A0F1BDB32A15}"/>
              </a:ext>
            </a:extLst>
          </p:cNvPr>
          <p:cNvPicPr>
            <a:picLocks noChangeAspect="1"/>
          </p:cNvPicPr>
          <p:nvPr/>
        </p:nvPicPr>
        <p:blipFill rotWithShape="1">
          <a:blip r:embed="rId52" cstate="email">
            <a:extLst>
              <a:ext uri="{28A0092B-C50C-407E-A947-70E740481C1C}">
                <a14:useLocalDpi xmlns:a14="http://schemas.microsoft.com/office/drawing/2010/main"/>
              </a:ext>
            </a:extLst>
          </a:blip>
          <a:srcRect t="25011" b="25999"/>
          <a:stretch/>
        </p:blipFill>
        <p:spPr>
          <a:xfrm>
            <a:off x="6716136" y="3730794"/>
            <a:ext cx="1738927" cy="447940"/>
          </a:xfrm>
          <a:prstGeom prst="rect">
            <a:avLst/>
          </a:prstGeom>
        </p:spPr>
      </p:pic>
      <p:pic>
        <p:nvPicPr>
          <p:cNvPr id="29" name="Grafik 28">
            <a:extLst>
              <a:ext uri="{FF2B5EF4-FFF2-40B4-BE49-F238E27FC236}">
                <a16:creationId xmlns:a16="http://schemas.microsoft.com/office/drawing/2014/main" id="{6CD5C53A-2547-024F-BC9F-142368BD4736}"/>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1418116" y="4916654"/>
            <a:ext cx="701388" cy="701388"/>
          </a:xfrm>
          <a:prstGeom prst="rect">
            <a:avLst/>
          </a:prstGeom>
        </p:spPr>
      </p:pic>
      <p:pic>
        <p:nvPicPr>
          <p:cNvPr id="30" name="Grafik 29">
            <a:extLst>
              <a:ext uri="{FF2B5EF4-FFF2-40B4-BE49-F238E27FC236}">
                <a16:creationId xmlns:a16="http://schemas.microsoft.com/office/drawing/2014/main" id="{1C2E0C80-DAB4-A671-1A7C-30EAA1B076CB}"/>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4767660" y="3670248"/>
            <a:ext cx="1472983" cy="338388"/>
          </a:xfrm>
          <a:prstGeom prst="rect">
            <a:avLst/>
          </a:prstGeom>
        </p:spPr>
      </p:pic>
      <p:pic>
        <p:nvPicPr>
          <p:cNvPr id="31" name="Grafik 30" descr="Ein Bild, das Schrift, Text, Logo, Grafiken enthält.&#10;&#10;Automatisch generierte Beschreibung">
            <a:extLst>
              <a:ext uri="{FF2B5EF4-FFF2-40B4-BE49-F238E27FC236}">
                <a16:creationId xmlns:a16="http://schemas.microsoft.com/office/drawing/2014/main" id="{62C46B15-E094-3DBC-3E8D-548F70CDB3D8}"/>
              </a:ext>
            </a:extLst>
          </p:cNvPr>
          <p:cNvPicPr>
            <a:picLocks noChangeAspect="1"/>
          </p:cNvPicPr>
          <p:nvPr/>
        </p:nvPicPr>
        <p:blipFill rotWithShape="1">
          <a:blip r:embed="rId55" cstate="email">
            <a:extLst>
              <a:ext uri="{28A0092B-C50C-407E-A947-70E740481C1C}">
                <a14:useLocalDpi xmlns:a14="http://schemas.microsoft.com/office/drawing/2010/main"/>
              </a:ext>
            </a:extLst>
          </a:blip>
          <a:srcRect/>
          <a:stretch/>
        </p:blipFill>
        <p:spPr>
          <a:xfrm>
            <a:off x="4529736" y="4045713"/>
            <a:ext cx="1785610" cy="444911"/>
          </a:xfrm>
          <a:prstGeom prst="rect">
            <a:avLst/>
          </a:prstGeom>
        </p:spPr>
      </p:pic>
      <p:pic>
        <p:nvPicPr>
          <p:cNvPr id="4" name="Grafik 3">
            <a:extLst>
              <a:ext uri="{FF2B5EF4-FFF2-40B4-BE49-F238E27FC236}">
                <a16:creationId xmlns:a16="http://schemas.microsoft.com/office/drawing/2014/main" id="{C6227BFB-7427-0E29-6599-069500F1F4F4}"/>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26996" y="1508597"/>
            <a:ext cx="1580114" cy="529976"/>
          </a:xfrm>
          <a:prstGeom prst="rect">
            <a:avLst/>
          </a:prstGeom>
        </p:spPr>
      </p:pic>
    </p:spTree>
    <p:extLst>
      <p:ext uri="{BB962C8B-B14F-4D97-AF65-F5344CB8AC3E}">
        <p14:creationId xmlns:p14="http://schemas.microsoft.com/office/powerpoint/2010/main" val="1812527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6F6D5101-2208-D84A-A52C-B44E1778132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11</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117637" cy="523220"/>
          </a:xfrm>
          <a:prstGeom prst="rect">
            <a:avLst/>
          </a:prstGeom>
          <a:noFill/>
        </p:spPr>
        <p:txBody>
          <a:bodyPr wrap="none" rtlCol="0">
            <a:spAutoFit/>
          </a:bodyPr>
          <a:lstStyle/>
          <a:p>
            <a:r>
              <a:rPr lang="de-DE" sz="2800" b="1">
                <a:solidFill>
                  <a:schemeClr val="accent1"/>
                </a:solidFill>
              </a:rPr>
              <a:t>ERMS – E-Mail Response Management</a:t>
            </a:r>
          </a:p>
        </p:txBody>
      </p:sp>
      <p:pic>
        <p:nvPicPr>
          <p:cNvPr id="20" name="Bild 78">
            <a:extLst>
              <a:ext uri="{FF2B5EF4-FFF2-40B4-BE49-F238E27FC236}">
                <a16:creationId xmlns:a16="http://schemas.microsoft.com/office/drawing/2014/main" id="{C950E19E-1D9A-994D-A903-F8BC11EEE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1937" y="1773900"/>
            <a:ext cx="1130857" cy="571576"/>
          </a:xfrm>
          <a:prstGeom prst="rect">
            <a:avLst/>
          </a:prstGeom>
        </p:spPr>
      </p:pic>
      <p:pic>
        <p:nvPicPr>
          <p:cNvPr id="22" name="Bild 79">
            <a:extLst>
              <a:ext uri="{FF2B5EF4-FFF2-40B4-BE49-F238E27FC236}">
                <a16:creationId xmlns:a16="http://schemas.microsoft.com/office/drawing/2014/main" id="{D66CB1E2-B4A7-1647-839C-121820E979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152" y="1773900"/>
            <a:ext cx="1104496" cy="656627"/>
          </a:xfrm>
          <a:prstGeom prst="rect">
            <a:avLst/>
          </a:prstGeom>
        </p:spPr>
      </p:pic>
      <p:pic>
        <p:nvPicPr>
          <p:cNvPr id="26" name="Bild 121">
            <a:extLst>
              <a:ext uri="{FF2B5EF4-FFF2-40B4-BE49-F238E27FC236}">
                <a16:creationId xmlns:a16="http://schemas.microsoft.com/office/drawing/2014/main" id="{CDFD8BD4-F686-364D-86E2-694C60542B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4414" y="2672810"/>
            <a:ext cx="1206131" cy="675433"/>
          </a:xfrm>
          <a:prstGeom prst="rect">
            <a:avLst/>
          </a:prstGeom>
        </p:spPr>
      </p:pic>
      <p:pic>
        <p:nvPicPr>
          <p:cNvPr id="31" name="Grafik 30">
            <a:extLst>
              <a:ext uri="{FF2B5EF4-FFF2-40B4-BE49-F238E27FC236}">
                <a16:creationId xmlns:a16="http://schemas.microsoft.com/office/drawing/2014/main" id="{3FA5E5CA-3343-104F-96EE-5917C717DC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70694" y="2339962"/>
            <a:ext cx="982044" cy="982044"/>
          </a:xfrm>
          <a:prstGeom prst="rect">
            <a:avLst/>
          </a:prstGeom>
        </p:spPr>
      </p:pic>
      <p:pic>
        <p:nvPicPr>
          <p:cNvPr id="34" name="Grafik 33">
            <a:extLst>
              <a:ext uri="{FF2B5EF4-FFF2-40B4-BE49-F238E27FC236}">
                <a16:creationId xmlns:a16="http://schemas.microsoft.com/office/drawing/2014/main" id="{787A1A45-0E1C-4243-B1ED-614AD31B76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61246" y="2797900"/>
            <a:ext cx="1360691" cy="293593"/>
          </a:xfrm>
          <a:prstGeom prst="rect">
            <a:avLst/>
          </a:prstGeom>
        </p:spPr>
      </p:pic>
      <p:pic>
        <p:nvPicPr>
          <p:cNvPr id="7" name="Grafik 6">
            <a:extLst>
              <a:ext uri="{FF2B5EF4-FFF2-40B4-BE49-F238E27FC236}">
                <a16:creationId xmlns:a16="http://schemas.microsoft.com/office/drawing/2014/main" id="{E2D2E2FF-4198-4C4F-B8B0-C5760B1AE4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1557" y="1666159"/>
            <a:ext cx="1942363" cy="419099"/>
          </a:xfrm>
          <a:prstGeom prst="rect">
            <a:avLst/>
          </a:prstGeom>
        </p:spPr>
      </p:pic>
      <p:pic>
        <p:nvPicPr>
          <p:cNvPr id="13" name="Grafik 12">
            <a:extLst>
              <a:ext uri="{FF2B5EF4-FFF2-40B4-BE49-F238E27FC236}">
                <a16:creationId xmlns:a16="http://schemas.microsoft.com/office/drawing/2014/main" id="{2240354F-6D31-B442-923E-D413BD63648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21367" b="19620"/>
          <a:stretch/>
        </p:blipFill>
        <p:spPr>
          <a:xfrm>
            <a:off x="3368147" y="1672285"/>
            <a:ext cx="2019300" cy="592074"/>
          </a:xfrm>
          <a:prstGeom prst="rect">
            <a:avLst/>
          </a:prstGeom>
        </p:spPr>
      </p:pic>
      <p:pic>
        <p:nvPicPr>
          <p:cNvPr id="3" name="Grafik 2">
            <a:extLst>
              <a:ext uri="{FF2B5EF4-FFF2-40B4-BE49-F238E27FC236}">
                <a16:creationId xmlns:a16="http://schemas.microsoft.com/office/drawing/2014/main" id="{C12587D1-8E25-4D4F-B561-78E490A029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70712" y="2797900"/>
            <a:ext cx="2098704" cy="423126"/>
          </a:xfrm>
          <a:prstGeom prst="rect">
            <a:avLst/>
          </a:prstGeom>
        </p:spPr>
      </p:pic>
      <p:pic>
        <p:nvPicPr>
          <p:cNvPr id="6" name="Grafik 5">
            <a:extLst>
              <a:ext uri="{FF2B5EF4-FFF2-40B4-BE49-F238E27FC236}">
                <a16:creationId xmlns:a16="http://schemas.microsoft.com/office/drawing/2014/main" id="{6B366BF0-2D5C-AF48-9EF5-C9E570FD2D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70712" y="3488288"/>
            <a:ext cx="1663700" cy="469900"/>
          </a:xfrm>
          <a:prstGeom prst="rect">
            <a:avLst/>
          </a:prstGeom>
        </p:spPr>
      </p:pic>
      <p:pic>
        <p:nvPicPr>
          <p:cNvPr id="9" name="Grafik 8">
            <a:extLst>
              <a:ext uri="{FF2B5EF4-FFF2-40B4-BE49-F238E27FC236}">
                <a16:creationId xmlns:a16="http://schemas.microsoft.com/office/drawing/2014/main" id="{593BA263-1920-9044-9639-78B74B9348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87447" y="3475730"/>
            <a:ext cx="1179987" cy="586283"/>
          </a:xfrm>
          <a:prstGeom prst="rect">
            <a:avLst/>
          </a:prstGeom>
        </p:spPr>
      </p:pic>
    </p:spTree>
    <p:extLst>
      <p:ext uri="{BB962C8B-B14F-4D97-AF65-F5344CB8AC3E}">
        <p14:creationId xmlns:p14="http://schemas.microsoft.com/office/powerpoint/2010/main" val="392985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5EA21FB6-4BBF-5C46-B56A-8098CAA0508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19913"/>
            <a:ext cx="1217803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12</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4394408" cy="523220"/>
          </a:xfrm>
          <a:prstGeom prst="rect">
            <a:avLst/>
          </a:prstGeom>
          <a:noFill/>
        </p:spPr>
        <p:txBody>
          <a:bodyPr wrap="none" rtlCol="0">
            <a:spAutoFit/>
          </a:bodyPr>
          <a:lstStyle/>
          <a:p>
            <a:r>
              <a:rPr lang="de-DE" sz="2800" b="1">
                <a:solidFill>
                  <a:schemeClr val="accent1"/>
                </a:solidFill>
              </a:rPr>
              <a:t>Instant Messenger Systeme</a:t>
            </a:r>
          </a:p>
        </p:txBody>
      </p:sp>
      <p:pic>
        <p:nvPicPr>
          <p:cNvPr id="18" name="Bild 47">
            <a:extLst>
              <a:ext uri="{FF2B5EF4-FFF2-40B4-BE49-F238E27FC236}">
                <a16:creationId xmlns:a16="http://schemas.microsoft.com/office/drawing/2014/main" id="{89185679-D7A6-1448-BAAF-8341C75CD8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3087" y="1845438"/>
            <a:ext cx="1317223" cy="356748"/>
          </a:xfrm>
          <a:prstGeom prst="rect">
            <a:avLst/>
          </a:prstGeom>
        </p:spPr>
      </p:pic>
      <p:pic>
        <p:nvPicPr>
          <p:cNvPr id="23" name="Bild 11">
            <a:extLst>
              <a:ext uri="{FF2B5EF4-FFF2-40B4-BE49-F238E27FC236}">
                <a16:creationId xmlns:a16="http://schemas.microsoft.com/office/drawing/2014/main" id="{4F8A8335-8860-F242-AE2B-BAE861246E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534" b="36487"/>
          <a:stretch/>
        </p:blipFill>
        <p:spPr>
          <a:xfrm>
            <a:off x="4485757" y="1757935"/>
            <a:ext cx="1334397" cy="360005"/>
          </a:xfrm>
          <a:prstGeom prst="rect">
            <a:avLst/>
          </a:prstGeom>
        </p:spPr>
      </p:pic>
      <p:pic>
        <p:nvPicPr>
          <p:cNvPr id="25" name="Grafik 24">
            <a:extLst>
              <a:ext uri="{FF2B5EF4-FFF2-40B4-BE49-F238E27FC236}">
                <a16:creationId xmlns:a16="http://schemas.microsoft.com/office/drawing/2014/main" id="{444F30F5-388C-9C41-90BE-49BB430A6B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10579" y="2762414"/>
            <a:ext cx="750351" cy="662075"/>
          </a:xfrm>
          <a:prstGeom prst="rect">
            <a:avLst/>
          </a:prstGeom>
        </p:spPr>
      </p:pic>
      <p:pic>
        <p:nvPicPr>
          <p:cNvPr id="27" name="Grafik 26">
            <a:extLst>
              <a:ext uri="{FF2B5EF4-FFF2-40B4-BE49-F238E27FC236}">
                <a16:creationId xmlns:a16="http://schemas.microsoft.com/office/drawing/2014/main" id="{4C4FC633-1B56-BF40-8034-34E0C37EDD7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7595" t="17409" r="7205" b="16696"/>
          <a:stretch/>
        </p:blipFill>
        <p:spPr>
          <a:xfrm>
            <a:off x="6293650" y="1393769"/>
            <a:ext cx="1550689" cy="366296"/>
          </a:xfrm>
          <a:prstGeom prst="rect">
            <a:avLst/>
          </a:prstGeom>
        </p:spPr>
      </p:pic>
      <p:pic>
        <p:nvPicPr>
          <p:cNvPr id="28" name="Grafik 27">
            <a:extLst>
              <a:ext uri="{FF2B5EF4-FFF2-40B4-BE49-F238E27FC236}">
                <a16:creationId xmlns:a16="http://schemas.microsoft.com/office/drawing/2014/main" id="{11526B47-1772-264B-AA27-4E7F3E1D58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298887" y="2235449"/>
            <a:ext cx="1031792" cy="425899"/>
          </a:xfrm>
          <a:prstGeom prst="rect">
            <a:avLst/>
          </a:prstGeom>
        </p:spPr>
      </p:pic>
      <p:pic>
        <p:nvPicPr>
          <p:cNvPr id="29" name="Grafik 28">
            <a:extLst>
              <a:ext uri="{FF2B5EF4-FFF2-40B4-BE49-F238E27FC236}">
                <a16:creationId xmlns:a16="http://schemas.microsoft.com/office/drawing/2014/main" id="{F9F9FD70-4648-6A4B-9F18-3CE3E592A3B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7366" r="6357" b="25458"/>
          <a:stretch/>
        </p:blipFill>
        <p:spPr>
          <a:xfrm>
            <a:off x="4214868" y="1393769"/>
            <a:ext cx="1742572" cy="303991"/>
          </a:xfrm>
          <a:prstGeom prst="rect">
            <a:avLst/>
          </a:prstGeom>
        </p:spPr>
      </p:pic>
      <p:pic>
        <p:nvPicPr>
          <p:cNvPr id="30" name="Grafik 29">
            <a:extLst>
              <a:ext uri="{FF2B5EF4-FFF2-40B4-BE49-F238E27FC236}">
                <a16:creationId xmlns:a16="http://schemas.microsoft.com/office/drawing/2014/main" id="{27013A70-D3D9-6E41-95A4-6FC29FE6D86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31264" y="1848701"/>
            <a:ext cx="1198907" cy="675894"/>
          </a:xfrm>
          <a:prstGeom prst="rect">
            <a:avLst/>
          </a:prstGeom>
        </p:spPr>
      </p:pic>
      <p:pic>
        <p:nvPicPr>
          <p:cNvPr id="32" name="Grafik 31">
            <a:extLst>
              <a:ext uri="{FF2B5EF4-FFF2-40B4-BE49-F238E27FC236}">
                <a16:creationId xmlns:a16="http://schemas.microsoft.com/office/drawing/2014/main" id="{DE4C7282-7EDB-7444-9A06-F252B1326CD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297027" y="1378363"/>
            <a:ext cx="654688" cy="638794"/>
          </a:xfrm>
          <a:prstGeom prst="rect">
            <a:avLst/>
          </a:prstGeom>
        </p:spPr>
      </p:pic>
      <p:pic>
        <p:nvPicPr>
          <p:cNvPr id="33" name="Grafik 32">
            <a:extLst>
              <a:ext uri="{FF2B5EF4-FFF2-40B4-BE49-F238E27FC236}">
                <a16:creationId xmlns:a16="http://schemas.microsoft.com/office/drawing/2014/main" id="{4F1E2906-8853-DB40-9DE1-8AF8A382B08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789344" y="2294178"/>
            <a:ext cx="1214287" cy="374391"/>
          </a:xfrm>
          <a:prstGeom prst="rect">
            <a:avLst/>
          </a:prstGeom>
        </p:spPr>
      </p:pic>
      <p:pic>
        <p:nvPicPr>
          <p:cNvPr id="37" name="Grafik 36">
            <a:extLst>
              <a:ext uri="{FF2B5EF4-FFF2-40B4-BE49-F238E27FC236}">
                <a16:creationId xmlns:a16="http://schemas.microsoft.com/office/drawing/2014/main" id="{F4E08E6A-B750-0647-8259-92F2C90A300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7034"/>
          <a:stretch/>
        </p:blipFill>
        <p:spPr>
          <a:xfrm>
            <a:off x="3265350" y="2587385"/>
            <a:ext cx="1801759" cy="584200"/>
          </a:xfrm>
          <a:prstGeom prst="rect">
            <a:avLst/>
          </a:prstGeom>
        </p:spPr>
      </p:pic>
      <p:pic>
        <p:nvPicPr>
          <p:cNvPr id="39" name="Grafik 38">
            <a:extLst>
              <a:ext uri="{FF2B5EF4-FFF2-40B4-BE49-F238E27FC236}">
                <a16:creationId xmlns:a16="http://schemas.microsoft.com/office/drawing/2014/main" id="{3956C814-B044-8C45-93E1-CC3265C3880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186420" y="2353623"/>
            <a:ext cx="1143000" cy="469900"/>
          </a:xfrm>
          <a:prstGeom prst="rect">
            <a:avLst/>
          </a:prstGeom>
        </p:spPr>
      </p:pic>
      <p:pic>
        <p:nvPicPr>
          <p:cNvPr id="4" name="Grafik 3">
            <a:extLst>
              <a:ext uri="{FF2B5EF4-FFF2-40B4-BE49-F238E27FC236}">
                <a16:creationId xmlns:a16="http://schemas.microsoft.com/office/drawing/2014/main" id="{01C73468-C6AC-784C-A958-D8A448B856B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41241" y="3290163"/>
            <a:ext cx="1714500" cy="317500"/>
          </a:xfrm>
          <a:prstGeom prst="rect">
            <a:avLst/>
          </a:prstGeom>
        </p:spPr>
      </p:pic>
      <p:pic>
        <p:nvPicPr>
          <p:cNvPr id="7" name="Grafik 6">
            <a:extLst>
              <a:ext uri="{FF2B5EF4-FFF2-40B4-BE49-F238E27FC236}">
                <a16:creationId xmlns:a16="http://schemas.microsoft.com/office/drawing/2014/main" id="{AE9C546F-6076-654B-AA02-A66264D0F17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21185" b="18241"/>
          <a:stretch/>
        </p:blipFill>
        <p:spPr>
          <a:xfrm>
            <a:off x="5171633" y="3027774"/>
            <a:ext cx="1233223" cy="421139"/>
          </a:xfrm>
          <a:prstGeom prst="rect">
            <a:avLst/>
          </a:prstGeom>
        </p:spPr>
      </p:pic>
      <p:pic>
        <p:nvPicPr>
          <p:cNvPr id="11" name="Grafik 10">
            <a:extLst>
              <a:ext uri="{FF2B5EF4-FFF2-40B4-BE49-F238E27FC236}">
                <a16:creationId xmlns:a16="http://schemas.microsoft.com/office/drawing/2014/main" id="{5E1DD8A0-7B80-EA44-A75D-4D419059118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107339" y="3587062"/>
            <a:ext cx="1474000" cy="454667"/>
          </a:xfrm>
          <a:prstGeom prst="rect">
            <a:avLst/>
          </a:prstGeom>
        </p:spPr>
      </p:pic>
      <p:pic>
        <p:nvPicPr>
          <p:cNvPr id="3" name="Grafik 2">
            <a:extLst>
              <a:ext uri="{FF2B5EF4-FFF2-40B4-BE49-F238E27FC236}">
                <a16:creationId xmlns:a16="http://schemas.microsoft.com/office/drawing/2014/main" id="{C480DFB3-EBF8-AA48-8D03-460C317C4AE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199094" y="3558806"/>
            <a:ext cx="1539615" cy="568988"/>
          </a:xfrm>
          <a:prstGeom prst="rect">
            <a:avLst/>
          </a:prstGeom>
        </p:spPr>
      </p:pic>
      <p:pic>
        <p:nvPicPr>
          <p:cNvPr id="13" name="Grafik 12">
            <a:extLst>
              <a:ext uri="{FF2B5EF4-FFF2-40B4-BE49-F238E27FC236}">
                <a16:creationId xmlns:a16="http://schemas.microsoft.com/office/drawing/2014/main" id="{07CB1734-1606-8C46-9E2E-EFB89D76192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927230" y="4347771"/>
            <a:ext cx="996987" cy="558313"/>
          </a:xfrm>
          <a:prstGeom prst="rect">
            <a:avLst/>
          </a:prstGeom>
        </p:spPr>
      </p:pic>
      <p:pic>
        <p:nvPicPr>
          <p:cNvPr id="14" name="Grafik 13">
            <a:extLst>
              <a:ext uri="{FF2B5EF4-FFF2-40B4-BE49-F238E27FC236}">
                <a16:creationId xmlns:a16="http://schemas.microsoft.com/office/drawing/2014/main" id="{539AE2CA-3FCC-1E43-8030-16A48D65BD8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92829" y="1885729"/>
            <a:ext cx="1674619" cy="310354"/>
          </a:xfrm>
          <a:prstGeom prst="rect">
            <a:avLst/>
          </a:prstGeom>
        </p:spPr>
      </p:pic>
      <p:pic>
        <p:nvPicPr>
          <p:cNvPr id="20" name="Grafik 19">
            <a:extLst>
              <a:ext uri="{FF2B5EF4-FFF2-40B4-BE49-F238E27FC236}">
                <a16:creationId xmlns:a16="http://schemas.microsoft.com/office/drawing/2014/main" id="{D0960634-5334-744D-8352-8EB6438A572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348372" y="5973387"/>
            <a:ext cx="1544902" cy="489090"/>
          </a:xfrm>
          <a:prstGeom prst="rect">
            <a:avLst/>
          </a:prstGeom>
        </p:spPr>
      </p:pic>
      <p:pic>
        <p:nvPicPr>
          <p:cNvPr id="22" name="Grafik 21">
            <a:extLst>
              <a:ext uri="{FF2B5EF4-FFF2-40B4-BE49-F238E27FC236}">
                <a16:creationId xmlns:a16="http://schemas.microsoft.com/office/drawing/2014/main" id="{4885882A-3A64-F14A-991D-754CB68B41A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098786" y="5780080"/>
            <a:ext cx="722789" cy="722789"/>
          </a:xfrm>
          <a:prstGeom prst="rect">
            <a:avLst/>
          </a:prstGeom>
        </p:spPr>
      </p:pic>
      <p:pic>
        <p:nvPicPr>
          <p:cNvPr id="31" name="Grafik 30">
            <a:extLst>
              <a:ext uri="{FF2B5EF4-FFF2-40B4-BE49-F238E27FC236}">
                <a16:creationId xmlns:a16="http://schemas.microsoft.com/office/drawing/2014/main" id="{970A8816-C31C-1B4A-9F6C-1010641F3F6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6034274" y="5785329"/>
            <a:ext cx="1422400" cy="636447"/>
          </a:xfrm>
          <a:prstGeom prst="rect">
            <a:avLst/>
          </a:prstGeom>
        </p:spPr>
      </p:pic>
      <p:pic>
        <p:nvPicPr>
          <p:cNvPr id="35" name="Grafik 34">
            <a:extLst>
              <a:ext uri="{FF2B5EF4-FFF2-40B4-BE49-F238E27FC236}">
                <a16:creationId xmlns:a16="http://schemas.microsoft.com/office/drawing/2014/main" id="{FE0A1FAE-33BC-FD4B-906F-4B197A0ED25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998449" y="2663596"/>
            <a:ext cx="847110" cy="847110"/>
          </a:xfrm>
          <a:prstGeom prst="rect">
            <a:avLst/>
          </a:prstGeom>
        </p:spPr>
      </p:pic>
      <p:pic>
        <p:nvPicPr>
          <p:cNvPr id="17" name="Grafik 16">
            <a:extLst>
              <a:ext uri="{FF2B5EF4-FFF2-40B4-BE49-F238E27FC236}">
                <a16:creationId xmlns:a16="http://schemas.microsoft.com/office/drawing/2014/main" id="{517FBEB7-2EE9-3E4E-BF6F-136FD220269E}"/>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980485" y="3669550"/>
            <a:ext cx="811635" cy="811635"/>
          </a:xfrm>
          <a:prstGeom prst="rect">
            <a:avLst/>
          </a:prstGeom>
        </p:spPr>
      </p:pic>
      <p:pic>
        <p:nvPicPr>
          <p:cNvPr id="24" name="Grafik 23">
            <a:extLst>
              <a:ext uri="{FF2B5EF4-FFF2-40B4-BE49-F238E27FC236}">
                <a16:creationId xmlns:a16="http://schemas.microsoft.com/office/drawing/2014/main" id="{360AC81F-8B44-D442-A6D8-827CA7356A9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049204" y="4261324"/>
            <a:ext cx="1088861" cy="731206"/>
          </a:xfrm>
          <a:prstGeom prst="rect">
            <a:avLst/>
          </a:prstGeom>
        </p:spPr>
      </p:pic>
      <p:pic>
        <p:nvPicPr>
          <p:cNvPr id="12" name="Grafik 11">
            <a:extLst>
              <a:ext uri="{FF2B5EF4-FFF2-40B4-BE49-F238E27FC236}">
                <a16:creationId xmlns:a16="http://schemas.microsoft.com/office/drawing/2014/main" id="{9BF66AE1-499F-A840-8B8A-FADCBF92826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593065" y="4261324"/>
            <a:ext cx="697358" cy="697358"/>
          </a:xfrm>
          <a:prstGeom prst="rect">
            <a:avLst/>
          </a:prstGeom>
        </p:spPr>
      </p:pic>
      <p:pic>
        <p:nvPicPr>
          <p:cNvPr id="21" name="Grafik 20">
            <a:extLst>
              <a:ext uri="{FF2B5EF4-FFF2-40B4-BE49-F238E27FC236}">
                <a16:creationId xmlns:a16="http://schemas.microsoft.com/office/drawing/2014/main" id="{A1CCBE54-23FA-E74D-B3CB-D514B286A7D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0502081" y="4640029"/>
            <a:ext cx="1186659" cy="612346"/>
          </a:xfrm>
          <a:prstGeom prst="rect">
            <a:avLst/>
          </a:prstGeom>
        </p:spPr>
      </p:pic>
      <p:pic>
        <p:nvPicPr>
          <p:cNvPr id="34" name="Grafik 33">
            <a:extLst>
              <a:ext uri="{FF2B5EF4-FFF2-40B4-BE49-F238E27FC236}">
                <a16:creationId xmlns:a16="http://schemas.microsoft.com/office/drawing/2014/main" id="{0E90D07B-1B33-6A40-B9D8-3D55A9DBD3AA}"/>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9593065" y="5092212"/>
            <a:ext cx="769455" cy="769455"/>
          </a:xfrm>
          <a:prstGeom prst="rect">
            <a:avLst/>
          </a:prstGeom>
        </p:spPr>
      </p:pic>
      <p:pic>
        <p:nvPicPr>
          <p:cNvPr id="43" name="Grafik 42">
            <a:extLst>
              <a:ext uri="{FF2B5EF4-FFF2-40B4-BE49-F238E27FC236}">
                <a16:creationId xmlns:a16="http://schemas.microsoft.com/office/drawing/2014/main" id="{6EE25CCB-C39E-0844-9577-420A8373113E}"/>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354301" y="5019135"/>
            <a:ext cx="721675" cy="721675"/>
          </a:xfrm>
          <a:prstGeom prst="rect">
            <a:avLst/>
          </a:prstGeom>
        </p:spPr>
      </p:pic>
      <p:pic>
        <p:nvPicPr>
          <p:cNvPr id="44" name="Grafik 43">
            <a:extLst>
              <a:ext uri="{FF2B5EF4-FFF2-40B4-BE49-F238E27FC236}">
                <a16:creationId xmlns:a16="http://schemas.microsoft.com/office/drawing/2014/main" id="{5E879651-4057-FE4A-A2C8-34700A347236}"/>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t="18738" b="25193"/>
          <a:stretch/>
        </p:blipFill>
        <p:spPr>
          <a:xfrm>
            <a:off x="4287634" y="4992530"/>
            <a:ext cx="1259225" cy="408253"/>
          </a:xfrm>
          <a:prstGeom prst="rect">
            <a:avLst/>
          </a:prstGeom>
        </p:spPr>
      </p:pic>
      <p:pic>
        <p:nvPicPr>
          <p:cNvPr id="46" name="Grafik 45">
            <a:extLst>
              <a:ext uri="{FF2B5EF4-FFF2-40B4-BE49-F238E27FC236}">
                <a16:creationId xmlns:a16="http://schemas.microsoft.com/office/drawing/2014/main" id="{83084ADB-4241-E34A-8CB5-521324DB4CDD}"/>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l="16496" t="24370" r="15778" b="22701"/>
          <a:stretch/>
        </p:blipFill>
        <p:spPr>
          <a:xfrm>
            <a:off x="8278212" y="4172667"/>
            <a:ext cx="1070832" cy="437336"/>
          </a:xfrm>
          <a:prstGeom prst="rect">
            <a:avLst/>
          </a:prstGeom>
        </p:spPr>
      </p:pic>
      <p:pic>
        <p:nvPicPr>
          <p:cNvPr id="45" name="Grafik 44">
            <a:extLst>
              <a:ext uri="{FF2B5EF4-FFF2-40B4-BE49-F238E27FC236}">
                <a16:creationId xmlns:a16="http://schemas.microsoft.com/office/drawing/2014/main" id="{9CF4702C-0213-CE4B-8568-9E71FA503729}"/>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t="21445" b="22702"/>
          <a:stretch/>
        </p:blipFill>
        <p:spPr>
          <a:xfrm>
            <a:off x="7698948" y="5854194"/>
            <a:ext cx="1968500" cy="574559"/>
          </a:xfrm>
          <a:prstGeom prst="rect">
            <a:avLst/>
          </a:prstGeom>
        </p:spPr>
      </p:pic>
      <p:pic>
        <p:nvPicPr>
          <p:cNvPr id="47" name="Grafik 46">
            <a:extLst>
              <a:ext uri="{FF2B5EF4-FFF2-40B4-BE49-F238E27FC236}">
                <a16:creationId xmlns:a16="http://schemas.microsoft.com/office/drawing/2014/main" id="{13AFDA0F-2CB1-CC49-987B-87E4BF7B679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0071230" y="5937632"/>
            <a:ext cx="1253167" cy="497947"/>
          </a:xfrm>
          <a:prstGeom prst="rect">
            <a:avLst/>
          </a:prstGeom>
        </p:spPr>
      </p:pic>
      <p:pic>
        <p:nvPicPr>
          <p:cNvPr id="49" name="Grafik 48">
            <a:extLst>
              <a:ext uri="{FF2B5EF4-FFF2-40B4-BE49-F238E27FC236}">
                <a16:creationId xmlns:a16="http://schemas.microsoft.com/office/drawing/2014/main" id="{59E6578B-B17E-C449-B2FF-8678964ADDE0}"/>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525144" y="5371688"/>
            <a:ext cx="1597082" cy="426943"/>
          </a:xfrm>
          <a:prstGeom prst="rect">
            <a:avLst/>
          </a:prstGeom>
        </p:spPr>
      </p:pic>
      <p:pic>
        <p:nvPicPr>
          <p:cNvPr id="48" name="Grafik 47">
            <a:extLst>
              <a:ext uri="{FF2B5EF4-FFF2-40B4-BE49-F238E27FC236}">
                <a16:creationId xmlns:a16="http://schemas.microsoft.com/office/drawing/2014/main" id="{1C269A83-BBE9-D747-AD69-A2C17579828E}"/>
              </a:ext>
            </a:extLst>
          </p:cNvPr>
          <p:cNvPicPr>
            <a:picLocks noChangeAspect="1"/>
          </p:cNvPicPr>
          <p:nvPr/>
        </p:nvPicPr>
        <p:blipFill rotWithShape="1">
          <a:blip r:embed="rId35" cstate="email">
            <a:extLst>
              <a:ext uri="{28A0092B-C50C-407E-A947-70E740481C1C}">
                <a14:useLocalDpi xmlns:a14="http://schemas.microsoft.com/office/drawing/2010/main"/>
              </a:ext>
            </a:extLst>
          </a:blip>
          <a:srcRect l="14717" t="18316" r="14770" b="12661"/>
          <a:stretch/>
        </p:blipFill>
        <p:spPr>
          <a:xfrm>
            <a:off x="5705679" y="5135643"/>
            <a:ext cx="1194082" cy="496075"/>
          </a:xfrm>
          <a:prstGeom prst="rect">
            <a:avLst/>
          </a:prstGeom>
        </p:spPr>
      </p:pic>
      <p:pic>
        <p:nvPicPr>
          <p:cNvPr id="51" name="Grafik 50">
            <a:extLst>
              <a:ext uri="{FF2B5EF4-FFF2-40B4-BE49-F238E27FC236}">
                <a16:creationId xmlns:a16="http://schemas.microsoft.com/office/drawing/2014/main" id="{816DDDA0-EB76-044B-8B92-24039846FA32}"/>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257842" y="4740941"/>
            <a:ext cx="1030391" cy="408387"/>
          </a:xfrm>
          <a:prstGeom prst="rect">
            <a:avLst/>
          </a:prstGeom>
        </p:spPr>
      </p:pic>
      <p:pic>
        <p:nvPicPr>
          <p:cNvPr id="38" name="Grafik 37">
            <a:extLst>
              <a:ext uri="{FF2B5EF4-FFF2-40B4-BE49-F238E27FC236}">
                <a16:creationId xmlns:a16="http://schemas.microsoft.com/office/drawing/2014/main" id="{7FC70942-33F7-9148-9B78-390B23035867}"/>
              </a:ext>
            </a:extLst>
          </p:cNvPr>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7138785" y="5132461"/>
            <a:ext cx="880033" cy="569531"/>
          </a:xfrm>
          <a:prstGeom prst="rect">
            <a:avLst/>
          </a:prstGeom>
        </p:spPr>
      </p:pic>
      <p:pic>
        <p:nvPicPr>
          <p:cNvPr id="50" name="Grafik 49">
            <a:extLst>
              <a:ext uri="{FF2B5EF4-FFF2-40B4-BE49-F238E27FC236}">
                <a16:creationId xmlns:a16="http://schemas.microsoft.com/office/drawing/2014/main" id="{AFDCFFF1-B0B5-DB4B-83B2-B7D514CB676F}"/>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6532264" y="2680150"/>
            <a:ext cx="1150150" cy="536737"/>
          </a:xfrm>
          <a:prstGeom prst="rect">
            <a:avLst/>
          </a:prstGeom>
        </p:spPr>
      </p:pic>
      <p:pic>
        <p:nvPicPr>
          <p:cNvPr id="19" name="Grafik 18">
            <a:extLst>
              <a:ext uri="{FF2B5EF4-FFF2-40B4-BE49-F238E27FC236}">
                <a16:creationId xmlns:a16="http://schemas.microsoft.com/office/drawing/2014/main" id="{5E4F0589-9DAE-8A49-90F2-8ABC97E9E069}"/>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469285" y="4173184"/>
            <a:ext cx="1983033" cy="626561"/>
          </a:xfrm>
          <a:prstGeom prst="rect">
            <a:avLst/>
          </a:prstGeom>
        </p:spPr>
      </p:pic>
      <p:pic>
        <p:nvPicPr>
          <p:cNvPr id="6" name="Grafik 5">
            <a:extLst>
              <a:ext uri="{FF2B5EF4-FFF2-40B4-BE49-F238E27FC236}">
                <a16:creationId xmlns:a16="http://schemas.microsoft.com/office/drawing/2014/main" id="{584B2D1E-29FC-9347-9DC9-45630FA4238F}"/>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8207221" y="5256745"/>
            <a:ext cx="1131631" cy="429844"/>
          </a:xfrm>
          <a:prstGeom prst="rect">
            <a:avLst/>
          </a:prstGeom>
        </p:spPr>
      </p:pic>
      <p:pic>
        <p:nvPicPr>
          <p:cNvPr id="42" name="Grafik 41">
            <a:extLst>
              <a:ext uri="{FF2B5EF4-FFF2-40B4-BE49-F238E27FC236}">
                <a16:creationId xmlns:a16="http://schemas.microsoft.com/office/drawing/2014/main" id="{3F9E2351-3778-BA4F-A32B-7C791FB794F0}"/>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4955741" y="3572396"/>
            <a:ext cx="1832183" cy="511628"/>
          </a:xfrm>
          <a:prstGeom prst="rect">
            <a:avLst/>
          </a:prstGeom>
        </p:spPr>
      </p:pic>
      <p:pic>
        <p:nvPicPr>
          <p:cNvPr id="52" name="Grafik 51">
            <a:extLst>
              <a:ext uri="{FF2B5EF4-FFF2-40B4-BE49-F238E27FC236}">
                <a16:creationId xmlns:a16="http://schemas.microsoft.com/office/drawing/2014/main" id="{9B9DC3B2-7A7C-734F-915D-01B073981B00}"/>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136754" y="3702790"/>
            <a:ext cx="1488887" cy="494040"/>
          </a:xfrm>
          <a:prstGeom prst="rect">
            <a:avLst/>
          </a:prstGeom>
        </p:spPr>
      </p:pic>
      <p:pic>
        <p:nvPicPr>
          <p:cNvPr id="53" name="Grafik 52">
            <a:extLst>
              <a:ext uri="{FF2B5EF4-FFF2-40B4-BE49-F238E27FC236}">
                <a16:creationId xmlns:a16="http://schemas.microsoft.com/office/drawing/2014/main" id="{04D190C7-37FC-5E4A-95C3-E67BB1B4A303}"/>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6370339" y="2279929"/>
            <a:ext cx="995575" cy="398230"/>
          </a:xfrm>
          <a:prstGeom prst="rect">
            <a:avLst/>
          </a:prstGeom>
        </p:spPr>
      </p:pic>
      <p:pic>
        <p:nvPicPr>
          <p:cNvPr id="54" name="Grafik 53" descr="Ein Bild, das Text, ClipArt enthält.&#10;&#10;Automatisch generierte Beschreibung">
            <a:extLst>
              <a:ext uri="{FF2B5EF4-FFF2-40B4-BE49-F238E27FC236}">
                <a16:creationId xmlns:a16="http://schemas.microsoft.com/office/drawing/2014/main" id="{F114D86A-8253-4241-80E5-8DD6A97F5E3D}"/>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859072" y="2764810"/>
            <a:ext cx="1982462" cy="578019"/>
          </a:xfrm>
          <a:prstGeom prst="rect">
            <a:avLst/>
          </a:prstGeom>
        </p:spPr>
      </p:pic>
      <p:pic>
        <p:nvPicPr>
          <p:cNvPr id="36" name="Grafik 35">
            <a:extLst>
              <a:ext uri="{FF2B5EF4-FFF2-40B4-BE49-F238E27FC236}">
                <a16:creationId xmlns:a16="http://schemas.microsoft.com/office/drawing/2014/main" id="{0BE3A22D-3B86-FE45-82F4-037FA5FEC96F}"/>
              </a:ext>
            </a:extLst>
          </p:cNvPr>
          <p:cNvPicPr>
            <a:picLocks noChangeAspect="1"/>
          </p:cNvPicPr>
          <p:nvPr/>
        </p:nvPicPr>
        <p:blipFill rotWithShape="1">
          <a:blip r:embed="rId45" cstate="email">
            <a:extLst>
              <a:ext uri="{28A0092B-C50C-407E-A947-70E740481C1C}">
                <a14:useLocalDpi xmlns:a14="http://schemas.microsoft.com/office/drawing/2010/main"/>
              </a:ext>
            </a:extLst>
          </a:blip>
          <a:srcRect l="13302" t="32523" r="11408" b="33436"/>
          <a:stretch/>
        </p:blipFill>
        <p:spPr>
          <a:xfrm>
            <a:off x="8303796" y="1347167"/>
            <a:ext cx="1826458" cy="462461"/>
          </a:xfrm>
          <a:prstGeom prst="rect">
            <a:avLst/>
          </a:prstGeom>
        </p:spPr>
      </p:pic>
      <p:pic>
        <p:nvPicPr>
          <p:cNvPr id="55" name="Grafik 54" descr="Ein Bild, das Text, ClipArt enthält.&#10;&#10;Automatisch generierte Beschreibung">
            <a:extLst>
              <a:ext uri="{FF2B5EF4-FFF2-40B4-BE49-F238E27FC236}">
                <a16:creationId xmlns:a16="http://schemas.microsoft.com/office/drawing/2014/main" id="{527C9105-62D1-83DC-D0C5-5B404C97321F}"/>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0367616" y="1299917"/>
            <a:ext cx="1455588" cy="365024"/>
          </a:xfrm>
          <a:prstGeom prst="rect">
            <a:avLst/>
          </a:prstGeom>
        </p:spPr>
      </p:pic>
      <p:pic>
        <p:nvPicPr>
          <p:cNvPr id="57" name="Grafik 56" descr="Ein Bild, das Text, ClipArt enthält.&#10;&#10;Automatisch generierte Beschreibung">
            <a:extLst>
              <a:ext uri="{FF2B5EF4-FFF2-40B4-BE49-F238E27FC236}">
                <a16:creationId xmlns:a16="http://schemas.microsoft.com/office/drawing/2014/main" id="{1C1951FC-809C-A97F-68C4-137425348837}"/>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312592" y="2173215"/>
            <a:ext cx="1381238" cy="381700"/>
          </a:xfrm>
          <a:prstGeom prst="rect">
            <a:avLst/>
          </a:prstGeom>
        </p:spPr>
      </p:pic>
    </p:spTree>
    <p:extLst>
      <p:ext uri="{BB962C8B-B14F-4D97-AF65-F5344CB8AC3E}">
        <p14:creationId xmlns:p14="http://schemas.microsoft.com/office/powerpoint/2010/main" val="65928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a:extLst>
              <a:ext uri="{FF2B5EF4-FFF2-40B4-BE49-F238E27FC236}">
                <a16:creationId xmlns:a16="http://schemas.microsoft.com/office/drawing/2014/main" id="{9B42539D-2D7A-9E4D-9979-B1FF2628812B}"/>
              </a:ext>
            </a:extLst>
          </p:cNvPr>
          <p:cNvSpPr/>
          <p:nvPr/>
        </p:nvSpPr>
        <p:spPr>
          <a:xfrm>
            <a:off x="8792" y="879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15103"/>
            <a:ext cx="122038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13</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705810" cy="523220"/>
          </a:xfrm>
          <a:prstGeom prst="rect">
            <a:avLst/>
          </a:prstGeom>
          <a:noFill/>
        </p:spPr>
        <p:txBody>
          <a:bodyPr wrap="none" rtlCol="0">
            <a:spAutoFit/>
          </a:bodyPr>
          <a:lstStyle/>
          <a:p>
            <a:r>
              <a:rPr lang="de-DE" sz="2800" b="1">
                <a:solidFill>
                  <a:schemeClr val="accent1"/>
                </a:solidFill>
              </a:rPr>
              <a:t>Chatbots/Conversational AI Plattformen (1)</a:t>
            </a:r>
          </a:p>
        </p:txBody>
      </p:sp>
      <p:pic>
        <p:nvPicPr>
          <p:cNvPr id="47" name="Grafik 46">
            <a:extLst>
              <a:ext uri="{FF2B5EF4-FFF2-40B4-BE49-F238E27FC236}">
                <a16:creationId xmlns:a16="http://schemas.microsoft.com/office/drawing/2014/main" id="{96A38E85-CF76-F849-8D25-C16691D790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2689" y="1412305"/>
            <a:ext cx="1459879" cy="341270"/>
          </a:xfrm>
          <a:prstGeom prst="rect">
            <a:avLst/>
          </a:prstGeom>
        </p:spPr>
      </p:pic>
      <p:pic>
        <p:nvPicPr>
          <p:cNvPr id="48" name="Grafik 47">
            <a:extLst>
              <a:ext uri="{FF2B5EF4-FFF2-40B4-BE49-F238E27FC236}">
                <a16:creationId xmlns:a16="http://schemas.microsoft.com/office/drawing/2014/main" id="{8940D4A4-0BE6-5D45-94D9-227585C4AD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98003" y="1340411"/>
            <a:ext cx="1017463" cy="616508"/>
          </a:xfrm>
          <a:prstGeom prst="rect">
            <a:avLst/>
          </a:prstGeom>
        </p:spPr>
      </p:pic>
      <p:pic>
        <p:nvPicPr>
          <p:cNvPr id="7" name="Grafik 6">
            <a:extLst>
              <a:ext uri="{FF2B5EF4-FFF2-40B4-BE49-F238E27FC236}">
                <a16:creationId xmlns:a16="http://schemas.microsoft.com/office/drawing/2014/main" id="{1373AB57-3FF0-104D-A1CD-562FA9FED0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9957" b="25610"/>
          <a:stretch/>
        </p:blipFill>
        <p:spPr>
          <a:xfrm>
            <a:off x="4456778" y="1338861"/>
            <a:ext cx="1422400" cy="632013"/>
          </a:xfrm>
          <a:prstGeom prst="rect">
            <a:avLst/>
          </a:prstGeom>
        </p:spPr>
      </p:pic>
      <p:pic>
        <p:nvPicPr>
          <p:cNvPr id="14" name="Grafik 13">
            <a:extLst>
              <a:ext uri="{FF2B5EF4-FFF2-40B4-BE49-F238E27FC236}">
                <a16:creationId xmlns:a16="http://schemas.microsoft.com/office/drawing/2014/main" id="{15B6CFBC-EB8C-F844-9399-B466A8D19E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6564" y="2062199"/>
            <a:ext cx="1891403" cy="359220"/>
          </a:xfrm>
          <a:prstGeom prst="rect">
            <a:avLst/>
          </a:prstGeom>
        </p:spPr>
      </p:pic>
      <p:pic>
        <p:nvPicPr>
          <p:cNvPr id="22" name="Grafik 21">
            <a:extLst>
              <a:ext uri="{FF2B5EF4-FFF2-40B4-BE49-F238E27FC236}">
                <a16:creationId xmlns:a16="http://schemas.microsoft.com/office/drawing/2014/main" id="{C9BD038D-325B-B34F-95F3-F8D5BB8F9C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15680" y="3131515"/>
            <a:ext cx="1394945" cy="460188"/>
          </a:xfrm>
          <a:prstGeom prst="rect">
            <a:avLst/>
          </a:prstGeom>
        </p:spPr>
      </p:pic>
      <p:pic>
        <p:nvPicPr>
          <p:cNvPr id="51" name="Grafik 50">
            <a:extLst>
              <a:ext uri="{FF2B5EF4-FFF2-40B4-BE49-F238E27FC236}">
                <a16:creationId xmlns:a16="http://schemas.microsoft.com/office/drawing/2014/main" id="{50008D30-C990-D441-9988-7DC67385D08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53099" y="2069119"/>
            <a:ext cx="1764403" cy="392913"/>
          </a:xfrm>
          <a:prstGeom prst="rect">
            <a:avLst/>
          </a:prstGeom>
        </p:spPr>
      </p:pic>
      <p:pic>
        <p:nvPicPr>
          <p:cNvPr id="53" name="Grafik 52">
            <a:extLst>
              <a:ext uri="{FF2B5EF4-FFF2-40B4-BE49-F238E27FC236}">
                <a16:creationId xmlns:a16="http://schemas.microsoft.com/office/drawing/2014/main" id="{6DB7D8CC-8099-8141-B10B-BE76F5ECC6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19665" y="2852591"/>
            <a:ext cx="1017106" cy="531520"/>
          </a:xfrm>
          <a:prstGeom prst="rect">
            <a:avLst/>
          </a:prstGeom>
        </p:spPr>
      </p:pic>
      <p:pic>
        <p:nvPicPr>
          <p:cNvPr id="57" name="Grafik 56">
            <a:extLst>
              <a:ext uri="{FF2B5EF4-FFF2-40B4-BE49-F238E27FC236}">
                <a16:creationId xmlns:a16="http://schemas.microsoft.com/office/drawing/2014/main" id="{3395C328-47BD-F44C-A055-03ACF27FEDA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13839" t="14790" r="12290" b="26078"/>
          <a:stretch/>
        </p:blipFill>
        <p:spPr>
          <a:xfrm>
            <a:off x="7843113" y="2636766"/>
            <a:ext cx="1010780" cy="608397"/>
          </a:xfrm>
          <a:prstGeom prst="rect">
            <a:avLst/>
          </a:prstGeom>
        </p:spPr>
      </p:pic>
      <p:pic>
        <p:nvPicPr>
          <p:cNvPr id="59" name="Grafik 58">
            <a:extLst>
              <a:ext uri="{FF2B5EF4-FFF2-40B4-BE49-F238E27FC236}">
                <a16:creationId xmlns:a16="http://schemas.microsoft.com/office/drawing/2014/main" id="{CEF83CB4-6E58-2640-A56E-CD749188F25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24559" b="35032"/>
          <a:stretch/>
        </p:blipFill>
        <p:spPr>
          <a:xfrm>
            <a:off x="8959554" y="2649242"/>
            <a:ext cx="1117936" cy="451754"/>
          </a:xfrm>
          <a:prstGeom prst="rect">
            <a:avLst/>
          </a:prstGeom>
        </p:spPr>
      </p:pic>
      <p:pic>
        <p:nvPicPr>
          <p:cNvPr id="64" name="Grafik 63">
            <a:extLst>
              <a:ext uri="{FF2B5EF4-FFF2-40B4-BE49-F238E27FC236}">
                <a16:creationId xmlns:a16="http://schemas.microsoft.com/office/drawing/2014/main" id="{6FB7AB6B-1BAD-CC47-91A4-87D5A8BBF7F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846840" y="3753051"/>
            <a:ext cx="1735450" cy="336115"/>
          </a:xfrm>
          <a:prstGeom prst="rect">
            <a:avLst/>
          </a:prstGeom>
        </p:spPr>
      </p:pic>
      <p:pic>
        <p:nvPicPr>
          <p:cNvPr id="65" name="Grafik 64">
            <a:extLst>
              <a:ext uri="{FF2B5EF4-FFF2-40B4-BE49-F238E27FC236}">
                <a16:creationId xmlns:a16="http://schemas.microsoft.com/office/drawing/2014/main" id="{B3E59123-0A62-DC41-987F-B04F408A760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9279" t="22842" r="8441" b="27051"/>
          <a:stretch/>
        </p:blipFill>
        <p:spPr>
          <a:xfrm>
            <a:off x="6765556" y="3474857"/>
            <a:ext cx="1743931" cy="345021"/>
          </a:xfrm>
          <a:prstGeom prst="rect">
            <a:avLst/>
          </a:prstGeom>
        </p:spPr>
      </p:pic>
      <p:pic>
        <p:nvPicPr>
          <p:cNvPr id="28" name="Grafik 27">
            <a:extLst>
              <a:ext uri="{FF2B5EF4-FFF2-40B4-BE49-F238E27FC236}">
                <a16:creationId xmlns:a16="http://schemas.microsoft.com/office/drawing/2014/main" id="{E2E040EF-FC0F-5744-8CD3-81EFBD1B2FB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257333" y="3917864"/>
            <a:ext cx="1475135" cy="406838"/>
          </a:xfrm>
          <a:prstGeom prst="rect">
            <a:avLst/>
          </a:prstGeom>
        </p:spPr>
      </p:pic>
      <p:pic>
        <p:nvPicPr>
          <p:cNvPr id="29" name="Grafik 28">
            <a:extLst>
              <a:ext uri="{FF2B5EF4-FFF2-40B4-BE49-F238E27FC236}">
                <a16:creationId xmlns:a16="http://schemas.microsoft.com/office/drawing/2014/main" id="{D485A7FF-DB6D-554B-86D3-FEF8439F8A2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6301" t="23911" b="41783"/>
          <a:stretch/>
        </p:blipFill>
        <p:spPr>
          <a:xfrm>
            <a:off x="8696902" y="3323221"/>
            <a:ext cx="1725463" cy="374685"/>
          </a:xfrm>
          <a:prstGeom prst="rect">
            <a:avLst/>
          </a:prstGeom>
        </p:spPr>
      </p:pic>
      <p:pic>
        <p:nvPicPr>
          <p:cNvPr id="9" name="Grafik 8">
            <a:extLst>
              <a:ext uri="{FF2B5EF4-FFF2-40B4-BE49-F238E27FC236}">
                <a16:creationId xmlns:a16="http://schemas.microsoft.com/office/drawing/2014/main" id="{4A030779-D320-CE4C-812B-2843C2BD4DC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05348" y="4464453"/>
            <a:ext cx="1549313" cy="272726"/>
          </a:xfrm>
          <a:prstGeom prst="rect">
            <a:avLst/>
          </a:prstGeom>
        </p:spPr>
      </p:pic>
      <p:pic>
        <p:nvPicPr>
          <p:cNvPr id="26" name="Grafik 25">
            <a:extLst>
              <a:ext uri="{FF2B5EF4-FFF2-40B4-BE49-F238E27FC236}">
                <a16:creationId xmlns:a16="http://schemas.microsoft.com/office/drawing/2014/main" id="{E9A66111-3D62-A643-A549-38AF82560DD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067155" y="4524872"/>
            <a:ext cx="1028845" cy="404017"/>
          </a:xfrm>
          <a:prstGeom prst="rect">
            <a:avLst/>
          </a:prstGeom>
        </p:spPr>
      </p:pic>
      <p:pic>
        <p:nvPicPr>
          <p:cNvPr id="17" name="Grafik 16">
            <a:extLst>
              <a:ext uri="{FF2B5EF4-FFF2-40B4-BE49-F238E27FC236}">
                <a16:creationId xmlns:a16="http://schemas.microsoft.com/office/drawing/2014/main" id="{E742A360-2F8C-AF4D-95FB-E55DD37D11C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242371" y="4523643"/>
            <a:ext cx="1295400" cy="387350"/>
          </a:xfrm>
          <a:prstGeom prst="rect">
            <a:avLst/>
          </a:prstGeom>
        </p:spPr>
      </p:pic>
      <p:pic>
        <p:nvPicPr>
          <p:cNvPr id="23" name="Grafik 22">
            <a:extLst>
              <a:ext uri="{FF2B5EF4-FFF2-40B4-BE49-F238E27FC236}">
                <a16:creationId xmlns:a16="http://schemas.microsoft.com/office/drawing/2014/main" id="{8D4D430C-1A30-054B-A17C-BB541876E3B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t="32123" b="36564"/>
          <a:stretch/>
        </p:blipFill>
        <p:spPr>
          <a:xfrm>
            <a:off x="7696200" y="4533581"/>
            <a:ext cx="1752600" cy="361880"/>
          </a:xfrm>
          <a:prstGeom prst="rect">
            <a:avLst/>
          </a:prstGeom>
        </p:spPr>
      </p:pic>
      <p:pic>
        <p:nvPicPr>
          <p:cNvPr id="19" name="Grafik 18">
            <a:extLst>
              <a:ext uri="{FF2B5EF4-FFF2-40B4-BE49-F238E27FC236}">
                <a16:creationId xmlns:a16="http://schemas.microsoft.com/office/drawing/2014/main" id="{B99453C3-D6F1-154C-9090-0FEB93AF804A}"/>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542557" y="4494192"/>
            <a:ext cx="1771403" cy="416801"/>
          </a:xfrm>
          <a:prstGeom prst="rect">
            <a:avLst/>
          </a:prstGeom>
        </p:spPr>
      </p:pic>
      <p:pic>
        <p:nvPicPr>
          <p:cNvPr id="25" name="Grafik 24">
            <a:extLst>
              <a:ext uri="{FF2B5EF4-FFF2-40B4-BE49-F238E27FC236}">
                <a16:creationId xmlns:a16="http://schemas.microsoft.com/office/drawing/2014/main" id="{F49C1303-748D-CA4C-8E25-C2E83F17019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1141336" y="1379821"/>
            <a:ext cx="836050" cy="484909"/>
          </a:xfrm>
          <a:prstGeom prst="rect">
            <a:avLst/>
          </a:prstGeom>
        </p:spPr>
      </p:pic>
      <p:pic>
        <p:nvPicPr>
          <p:cNvPr id="30" name="Grafik 29">
            <a:extLst>
              <a:ext uri="{FF2B5EF4-FFF2-40B4-BE49-F238E27FC236}">
                <a16:creationId xmlns:a16="http://schemas.microsoft.com/office/drawing/2014/main" id="{1D11DFE8-EC80-7F48-A3C4-1A89C1E736D0}"/>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4696982" y="2510895"/>
            <a:ext cx="1739900" cy="502213"/>
          </a:xfrm>
          <a:prstGeom prst="rect">
            <a:avLst/>
          </a:prstGeom>
        </p:spPr>
      </p:pic>
      <p:pic>
        <p:nvPicPr>
          <p:cNvPr id="27" name="Grafik 26">
            <a:extLst>
              <a:ext uri="{FF2B5EF4-FFF2-40B4-BE49-F238E27FC236}">
                <a16:creationId xmlns:a16="http://schemas.microsoft.com/office/drawing/2014/main" id="{66BE3608-479B-F744-BCD9-E53EEB471B3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111108" y="4888859"/>
            <a:ext cx="1840571" cy="371083"/>
          </a:xfrm>
          <a:prstGeom prst="rect">
            <a:avLst/>
          </a:prstGeom>
        </p:spPr>
      </p:pic>
      <p:pic>
        <p:nvPicPr>
          <p:cNvPr id="31" name="Grafik 30">
            <a:extLst>
              <a:ext uri="{FF2B5EF4-FFF2-40B4-BE49-F238E27FC236}">
                <a16:creationId xmlns:a16="http://schemas.microsoft.com/office/drawing/2014/main" id="{F0F961F7-1D67-6749-9D6F-18494300596E}"/>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448757" y="2020599"/>
            <a:ext cx="728370" cy="728370"/>
          </a:xfrm>
          <a:prstGeom prst="rect">
            <a:avLst/>
          </a:prstGeom>
        </p:spPr>
      </p:pic>
      <p:pic>
        <p:nvPicPr>
          <p:cNvPr id="32" name="Grafik 31">
            <a:extLst>
              <a:ext uri="{FF2B5EF4-FFF2-40B4-BE49-F238E27FC236}">
                <a16:creationId xmlns:a16="http://schemas.microsoft.com/office/drawing/2014/main" id="{57F0322B-8952-FD41-A4DA-736B3B172B5B}"/>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t="25680" b="26229"/>
          <a:stretch/>
        </p:blipFill>
        <p:spPr>
          <a:xfrm>
            <a:off x="5085524" y="4987133"/>
            <a:ext cx="1905000" cy="513031"/>
          </a:xfrm>
          <a:prstGeom prst="rect">
            <a:avLst/>
          </a:prstGeom>
        </p:spPr>
      </p:pic>
      <p:pic>
        <p:nvPicPr>
          <p:cNvPr id="33" name="Grafik 32">
            <a:extLst>
              <a:ext uri="{FF2B5EF4-FFF2-40B4-BE49-F238E27FC236}">
                <a16:creationId xmlns:a16="http://schemas.microsoft.com/office/drawing/2014/main" id="{18769E0B-DF83-6B4E-B739-2387CF330ADE}"/>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961290" y="3191573"/>
            <a:ext cx="1400501" cy="358665"/>
          </a:xfrm>
          <a:prstGeom prst="rect">
            <a:avLst/>
          </a:prstGeom>
        </p:spPr>
      </p:pic>
      <p:pic>
        <p:nvPicPr>
          <p:cNvPr id="34" name="Grafik 33">
            <a:extLst>
              <a:ext uri="{FF2B5EF4-FFF2-40B4-BE49-F238E27FC236}">
                <a16:creationId xmlns:a16="http://schemas.microsoft.com/office/drawing/2014/main" id="{DDD6D539-40E4-C84A-B6E4-5029790591A0}"/>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6714421" y="3896461"/>
            <a:ext cx="1082197" cy="479758"/>
          </a:xfrm>
          <a:prstGeom prst="rect">
            <a:avLst/>
          </a:prstGeom>
        </p:spPr>
      </p:pic>
      <p:pic>
        <p:nvPicPr>
          <p:cNvPr id="36" name="Grafik 35">
            <a:extLst>
              <a:ext uri="{FF2B5EF4-FFF2-40B4-BE49-F238E27FC236}">
                <a16:creationId xmlns:a16="http://schemas.microsoft.com/office/drawing/2014/main" id="{3026FA0A-5B1A-4C44-84DB-F7B720BBF4BF}"/>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968892" y="3951344"/>
            <a:ext cx="1126134" cy="366782"/>
          </a:xfrm>
          <a:prstGeom prst="rect">
            <a:avLst/>
          </a:prstGeom>
        </p:spPr>
      </p:pic>
      <p:pic>
        <p:nvPicPr>
          <p:cNvPr id="38" name="Grafik 37">
            <a:extLst>
              <a:ext uri="{FF2B5EF4-FFF2-40B4-BE49-F238E27FC236}">
                <a16:creationId xmlns:a16="http://schemas.microsoft.com/office/drawing/2014/main" id="{C4ED291D-B4D4-F54F-8BCC-5ED1EBEF32CF}"/>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928320" y="4140426"/>
            <a:ext cx="1567741" cy="355399"/>
          </a:xfrm>
          <a:prstGeom prst="rect">
            <a:avLst/>
          </a:prstGeom>
        </p:spPr>
      </p:pic>
      <p:pic>
        <p:nvPicPr>
          <p:cNvPr id="35" name="Grafik 34">
            <a:extLst>
              <a:ext uri="{FF2B5EF4-FFF2-40B4-BE49-F238E27FC236}">
                <a16:creationId xmlns:a16="http://schemas.microsoft.com/office/drawing/2014/main" id="{1AA464E3-3916-564B-9770-F98866747857}"/>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243037" y="5089514"/>
            <a:ext cx="1224879" cy="327258"/>
          </a:xfrm>
          <a:prstGeom prst="rect">
            <a:avLst/>
          </a:prstGeom>
        </p:spPr>
      </p:pic>
      <p:pic>
        <p:nvPicPr>
          <p:cNvPr id="43" name="Grafik 42">
            <a:extLst>
              <a:ext uri="{FF2B5EF4-FFF2-40B4-BE49-F238E27FC236}">
                <a16:creationId xmlns:a16="http://schemas.microsoft.com/office/drawing/2014/main" id="{16CE5AF1-8985-5540-BC34-0753E874B7EC}"/>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236684" y="3894883"/>
            <a:ext cx="840806" cy="439389"/>
          </a:xfrm>
          <a:prstGeom prst="rect">
            <a:avLst/>
          </a:prstGeom>
        </p:spPr>
      </p:pic>
      <p:pic>
        <p:nvPicPr>
          <p:cNvPr id="46" name="Grafik 45">
            <a:extLst>
              <a:ext uri="{FF2B5EF4-FFF2-40B4-BE49-F238E27FC236}">
                <a16:creationId xmlns:a16="http://schemas.microsoft.com/office/drawing/2014/main" id="{E2AD18B2-75CE-8140-BB85-A4611623148B}"/>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659152" y="5031829"/>
            <a:ext cx="1607810" cy="445069"/>
          </a:xfrm>
          <a:prstGeom prst="rect">
            <a:avLst/>
          </a:prstGeom>
        </p:spPr>
      </p:pic>
      <p:pic>
        <p:nvPicPr>
          <p:cNvPr id="37" name="Grafik 36">
            <a:extLst>
              <a:ext uri="{FF2B5EF4-FFF2-40B4-BE49-F238E27FC236}">
                <a16:creationId xmlns:a16="http://schemas.microsoft.com/office/drawing/2014/main" id="{C242EBEB-4B2F-1A45-976A-E467FA0A1DD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230385" y="5389307"/>
            <a:ext cx="1663700" cy="469900"/>
          </a:xfrm>
          <a:prstGeom prst="rect">
            <a:avLst/>
          </a:prstGeom>
        </p:spPr>
      </p:pic>
      <p:pic>
        <p:nvPicPr>
          <p:cNvPr id="41" name="Grafik 40">
            <a:extLst>
              <a:ext uri="{FF2B5EF4-FFF2-40B4-BE49-F238E27FC236}">
                <a16:creationId xmlns:a16="http://schemas.microsoft.com/office/drawing/2014/main" id="{6FC07AB1-06BC-1747-A6F2-50D9935E6844}"/>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5217434" y="5576304"/>
            <a:ext cx="1478802" cy="470528"/>
          </a:xfrm>
          <a:prstGeom prst="rect">
            <a:avLst/>
          </a:prstGeom>
        </p:spPr>
      </p:pic>
      <p:pic>
        <p:nvPicPr>
          <p:cNvPr id="13" name="Grafik 12">
            <a:extLst>
              <a:ext uri="{FF2B5EF4-FFF2-40B4-BE49-F238E27FC236}">
                <a16:creationId xmlns:a16="http://schemas.microsoft.com/office/drawing/2014/main" id="{5C2BBD7B-5740-9846-A0B8-C8B508FFB3DB}"/>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888669" y="5653590"/>
            <a:ext cx="1497703" cy="489046"/>
          </a:xfrm>
          <a:prstGeom prst="rect">
            <a:avLst/>
          </a:prstGeom>
        </p:spPr>
      </p:pic>
      <p:pic>
        <p:nvPicPr>
          <p:cNvPr id="18" name="Grafik 17">
            <a:extLst>
              <a:ext uri="{FF2B5EF4-FFF2-40B4-BE49-F238E27FC236}">
                <a16:creationId xmlns:a16="http://schemas.microsoft.com/office/drawing/2014/main" id="{DADC992B-D787-054D-93AD-2054EF6C1D3C}"/>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0608690" y="5819279"/>
            <a:ext cx="1143003" cy="335281"/>
          </a:xfrm>
          <a:prstGeom prst="rect">
            <a:avLst/>
          </a:prstGeom>
        </p:spPr>
      </p:pic>
      <p:pic>
        <p:nvPicPr>
          <p:cNvPr id="21" name="Grafik 20">
            <a:extLst>
              <a:ext uri="{FF2B5EF4-FFF2-40B4-BE49-F238E27FC236}">
                <a16:creationId xmlns:a16="http://schemas.microsoft.com/office/drawing/2014/main" id="{FB1FF00D-BC14-DF4A-9CF2-1D56DA28583B}"/>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493522" y="5031829"/>
            <a:ext cx="1333352" cy="696784"/>
          </a:xfrm>
          <a:prstGeom prst="rect">
            <a:avLst/>
          </a:prstGeom>
        </p:spPr>
      </p:pic>
      <p:pic>
        <p:nvPicPr>
          <p:cNvPr id="24" name="Grafik 23">
            <a:extLst>
              <a:ext uri="{FF2B5EF4-FFF2-40B4-BE49-F238E27FC236}">
                <a16:creationId xmlns:a16="http://schemas.microsoft.com/office/drawing/2014/main" id="{F8CE43C6-C361-4F40-9ACE-84D8CC2982A0}"/>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375666" y="6233080"/>
            <a:ext cx="939800" cy="508000"/>
          </a:xfrm>
          <a:prstGeom prst="rect">
            <a:avLst/>
          </a:prstGeom>
        </p:spPr>
      </p:pic>
      <p:pic>
        <p:nvPicPr>
          <p:cNvPr id="39" name="Grafik 38">
            <a:extLst>
              <a:ext uri="{FF2B5EF4-FFF2-40B4-BE49-F238E27FC236}">
                <a16:creationId xmlns:a16="http://schemas.microsoft.com/office/drawing/2014/main" id="{23B59453-25DF-1B48-8836-2A12D2FF0E7B}"/>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4476475" y="6319624"/>
            <a:ext cx="1105102" cy="398225"/>
          </a:xfrm>
          <a:prstGeom prst="rect">
            <a:avLst/>
          </a:prstGeom>
        </p:spPr>
      </p:pic>
      <p:pic>
        <p:nvPicPr>
          <p:cNvPr id="42" name="Grafik 41">
            <a:extLst>
              <a:ext uri="{FF2B5EF4-FFF2-40B4-BE49-F238E27FC236}">
                <a16:creationId xmlns:a16="http://schemas.microsoft.com/office/drawing/2014/main" id="{2E57FB47-A637-9A43-828C-72D941BFD5ED}"/>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0676148" y="6343198"/>
            <a:ext cx="937129" cy="465618"/>
          </a:xfrm>
          <a:prstGeom prst="rect">
            <a:avLst/>
          </a:prstGeom>
        </p:spPr>
      </p:pic>
      <p:pic>
        <p:nvPicPr>
          <p:cNvPr id="50" name="Grafik 49">
            <a:extLst>
              <a:ext uri="{FF2B5EF4-FFF2-40B4-BE49-F238E27FC236}">
                <a16:creationId xmlns:a16="http://schemas.microsoft.com/office/drawing/2014/main" id="{43CBE2DF-EECB-D84C-B1C3-26268CB979E0}"/>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580257" y="3287654"/>
            <a:ext cx="1011980" cy="426097"/>
          </a:xfrm>
          <a:prstGeom prst="rect">
            <a:avLst/>
          </a:prstGeom>
        </p:spPr>
      </p:pic>
      <p:pic>
        <p:nvPicPr>
          <p:cNvPr id="54" name="Grafik 53">
            <a:extLst>
              <a:ext uri="{FF2B5EF4-FFF2-40B4-BE49-F238E27FC236}">
                <a16:creationId xmlns:a16="http://schemas.microsoft.com/office/drawing/2014/main" id="{6F3AB872-8D67-1145-BB7E-7F1642D3737A}"/>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5809569" y="6230422"/>
            <a:ext cx="941486" cy="544397"/>
          </a:xfrm>
          <a:prstGeom prst="rect">
            <a:avLst/>
          </a:prstGeom>
        </p:spPr>
      </p:pic>
      <p:pic>
        <p:nvPicPr>
          <p:cNvPr id="11" name="Grafik 10">
            <a:extLst>
              <a:ext uri="{FF2B5EF4-FFF2-40B4-BE49-F238E27FC236}">
                <a16:creationId xmlns:a16="http://schemas.microsoft.com/office/drawing/2014/main" id="{D6B47A7B-3E80-B346-B784-6833C729609A}"/>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6913932" y="6289764"/>
            <a:ext cx="1026029" cy="427018"/>
          </a:xfrm>
          <a:prstGeom prst="rect">
            <a:avLst/>
          </a:prstGeom>
        </p:spPr>
      </p:pic>
      <p:pic>
        <p:nvPicPr>
          <p:cNvPr id="44" name="Grafik 43">
            <a:extLst>
              <a:ext uri="{FF2B5EF4-FFF2-40B4-BE49-F238E27FC236}">
                <a16:creationId xmlns:a16="http://schemas.microsoft.com/office/drawing/2014/main" id="{2503BF53-F3DC-E144-9B11-8D9C4727FA51}"/>
              </a:ext>
            </a:extLst>
          </p:cNvPr>
          <p:cNvPicPr>
            <a:picLocks noChangeAspect="1"/>
          </p:cNvPicPr>
          <p:nvPr/>
        </p:nvPicPr>
        <p:blipFill rotWithShape="1">
          <a:blip r:embed="rId45" cstate="email">
            <a:extLst>
              <a:ext uri="{28A0092B-C50C-407E-A947-70E740481C1C}">
                <a14:useLocalDpi xmlns:a14="http://schemas.microsoft.com/office/drawing/2010/main"/>
              </a:ext>
            </a:extLst>
          </a:blip>
          <a:srcRect t="23792" b="19773"/>
          <a:stretch/>
        </p:blipFill>
        <p:spPr>
          <a:xfrm>
            <a:off x="8027856" y="6246554"/>
            <a:ext cx="974749" cy="550104"/>
          </a:xfrm>
          <a:prstGeom prst="rect">
            <a:avLst/>
          </a:prstGeom>
        </p:spPr>
      </p:pic>
      <p:pic>
        <p:nvPicPr>
          <p:cNvPr id="52" name="Grafik 51">
            <a:extLst>
              <a:ext uri="{FF2B5EF4-FFF2-40B4-BE49-F238E27FC236}">
                <a16:creationId xmlns:a16="http://schemas.microsoft.com/office/drawing/2014/main" id="{9FC93439-76FA-2F45-A9A6-C7C633736F60}"/>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l="11919" t="27469" r="10756" b="31370"/>
          <a:stretch/>
        </p:blipFill>
        <p:spPr>
          <a:xfrm>
            <a:off x="8633220" y="5608532"/>
            <a:ext cx="1633742" cy="434826"/>
          </a:xfrm>
          <a:prstGeom prst="rect">
            <a:avLst/>
          </a:prstGeom>
        </p:spPr>
      </p:pic>
      <p:pic>
        <p:nvPicPr>
          <p:cNvPr id="55" name="Grafik 54">
            <a:extLst>
              <a:ext uri="{FF2B5EF4-FFF2-40B4-BE49-F238E27FC236}">
                <a16:creationId xmlns:a16="http://schemas.microsoft.com/office/drawing/2014/main" id="{3A165247-18DB-CA4F-A689-DEE41354BBC8}"/>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0226890" y="2524075"/>
            <a:ext cx="1828891" cy="249948"/>
          </a:xfrm>
          <a:prstGeom prst="rect">
            <a:avLst/>
          </a:prstGeom>
        </p:spPr>
      </p:pic>
      <p:pic>
        <p:nvPicPr>
          <p:cNvPr id="61" name="Grafik 60">
            <a:extLst>
              <a:ext uri="{FF2B5EF4-FFF2-40B4-BE49-F238E27FC236}">
                <a16:creationId xmlns:a16="http://schemas.microsoft.com/office/drawing/2014/main" id="{D8DA3C2D-BF4C-5D4A-8F8C-49FD4BBAC106}"/>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9111294" y="6237648"/>
            <a:ext cx="1351653" cy="570351"/>
          </a:xfrm>
          <a:prstGeom prst="rect">
            <a:avLst/>
          </a:prstGeom>
        </p:spPr>
      </p:pic>
      <p:grpSp>
        <p:nvGrpSpPr>
          <p:cNvPr id="58" name="Gruppieren 57">
            <a:extLst>
              <a:ext uri="{FF2B5EF4-FFF2-40B4-BE49-F238E27FC236}">
                <a16:creationId xmlns:a16="http://schemas.microsoft.com/office/drawing/2014/main" id="{AB8CF08A-86E4-8542-B2C2-62481879A29E}"/>
              </a:ext>
            </a:extLst>
          </p:cNvPr>
          <p:cNvGrpSpPr/>
          <p:nvPr/>
        </p:nvGrpSpPr>
        <p:grpSpPr>
          <a:xfrm>
            <a:off x="3851782" y="5812715"/>
            <a:ext cx="1007520" cy="446237"/>
            <a:chOff x="12570694" y="2435745"/>
            <a:chExt cx="1407736" cy="515897"/>
          </a:xfrm>
        </p:grpSpPr>
        <p:sp>
          <p:nvSpPr>
            <p:cNvPr id="56" name="Rechteck 55">
              <a:extLst>
                <a:ext uri="{FF2B5EF4-FFF2-40B4-BE49-F238E27FC236}">
                  <a16:creationId xmlns:a16="http://schemas.microsoft.com/office/drawing/2014/main" id="{7165FC76-3B6C-6241-BBC9-AD278C0436E4}"/>
                </a:ext>
              </a:extLst>
            </p:cNvPr>
            <p:cNvSpPr/>
            <p:nvPr/>
          </p:nvSpPr>
          <p:spPr>
            <a:xfrm>
              <a:off x="12570694" y="2435745"/>
              <a:ext cx="1407736" cy="51589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C5AC1013-4BA4-9A40-BD1A-806ECEF364B8}"/>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12613385" y="2458743"/>
              <a:ext cx="1244600" cy="469900"/>
            </a:xfrm>
            <a:prstGeom prst="rect">
              <a:avLst/>
            </a:prstGeom>
          </p:spPr>
        </p:pic>
      </p:grpSp>
      <p:pic>
        <p:nvPicPr>
          <p:cNvPr id="60" name="Grafik 59">
            <a:extLst>
              <a:ext uri="{FF2B5EF4-FFF2-40B4-BE49-F238E27FC236}">
                <a16:creationId xmlns:a16="http://schemas.microsoft.com/office/drawing/2014/main" id="{61B75E31-D30A-374C-A8CB-71D03B904801}"/>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0700815" y="2112042"/>
            <a:ext cx="1403343" cy="289759"/>
          </a:xfrm>
          <a:prstGeom prst="rect">
            <a:avLst/>
          </a:prstGeom>
        </p:spPr>
      </p:pic>
      <p:pic>
        <p:nvPicPr>
          <p:cNvPr id="63" name="Grafik 62">
            <a:extLst>
              <a:ext uri="{FF2B5EF4-FFF2-40B4-BE49-F238E27FC236}">
                <a16:creationId xmlns:a16="http://schemas.microsoft.com/office/drawing/2014/main" id="{B565D7CA-C976-BF4F-8281-D387D095278C}"/>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0482997" y="3839619"/>
            <a:ext cx="1206500" cy="419100"/>
          </a:xfrm>
          <a:prstGeom prst="rect">
            <a:avLst/>
          </a:prstGeom>
        </p:spPr>
      </p:pic>
      <p:pic>
        <p:nvPicPr>
          <p:cNvPr id="67" name="Grafik 66">
            <a:extLst>
              <a:ext uri="{FF2B5EF4-FFF2-40B4-BE49-F238E27FC236}">
                <a16:creationId xmlns:a16="http://schemas.microsoft.com/office/drawing/2014/main" id="{76107C58-E534-FF4C-AADA-3A1D44298DEE}"/>
              </a:ext>
            </a:extLst>
          </p:cNvPr>
          <p:cNvPicPr>
            <a:picLocks noChangeAspect="1"/>
          </p:cNvPicPr>
          <p:nvPr/>
        </p:nvPicPr>
        <p:blipFill rotWithShape="1">
          <a:blip r:embed="rId52" cstate="email">
            <a:extLst>
              <a:ext uri="{28A0092B-C50C-407E-A947-70E740481C1C}">
                <a14:useLocalDpi xmlns:a14="http://schemas.microsoft.com/office/drawing/2010/main"/>
              </a:ext>
            </a:extLst>
          </a:blip>
          <a:srcRect l="7817" t="25207" r="8627" b="33346"/>
          <a:stretch/>
        </p:blipFill>
        <p:spPr>
          <a:xfrm>
            <a:off x="10136747" y="2820015"/>
            <a:ext cx="1746362" cy="360941"/>
          </a:xfrm>
          <a:prstGeom prst="rect">
            <a:avLst/>
          </a:prstGeom>
        </p:spPr>
      </p:pic>
      <p:pic>
        <p:nvPicPr>
          <p:cNvPr id="62" name="Grafik 61">
            <a:extLst>
              <a:ext uri="{FF2B5EF4-FFF2-40B4-BE49-F238E27FC236}">
                <a16:creationId xmlns:a16="http://schemas.microsoft.com/office/drawing/2014/main" id="{05AF951F-D765-304C-99F8-CC82E9424AA0}"/>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6014541" y="1457176"/>
            <a:ext cx="1435100" cy="266700"/>
          </a:xfrm>
          <a:prstGeom prst="rect">
            <a:avLst/>
          </a:prstGeom>
        </p:spPr>
      </p:pic>
      <p:pic>
        <p:nvPicPr>
          <p:cNvPr id="45" name="Grafik 44">
            <a:extLst>
              <a:ext uri="{FF2B5EF4-FFF2-40B4-BE49-F238E27FC236}">
                <a16:creationId xmlns:a16="http://schemas.microsoft.com/office/drawing/2014/main" id="{1CE18F96-62B1-5A4E-A11D-D07C25E8D8A8}"/>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3252504" y="2105860"/>
            <a:ext cx="1128976" cy="278924"/>
          </a:xfrm>
          <a:prstGeom prst="rect">
            <a:avLst/>
          </a:prstGeom>
        </p:spPr>
      </p:pic>
      <p:pic>
        <p:nvPicPr>
          <p:cNvPr id="68" name="Grafik 67">
            <a:extLst>
              <a:ext uri="{FF2B5EF4-FFF2-40B4-BE49-F238E27FC236}">
                <a16:creationId xmlns:a16="http://schemas.microsoft.com/office/drawing/2014/main" id="{8811B644-B9C9-AA42-938D-77789FCA0E74}"/>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9254958" y="1421401"/>
            <a:ext cx="1778274" cy="329564"/>
          </a:xfrm>
          <a:prstGeom prst="rect">
            <a:avLst/>
          </a:prstGeom>
        </p:spPr>
      </p:pic>
      <p:pic>
        <p:nvPicPr>
          <p:cNvPr id="69" name="Grafik 68" descr="Ein Bild, das Text, ClipArt enthält.&#10;&#10;Automatisch generierte Beschreibung">
            <a:extLst>
              <a:ext uri="{FF2B5EF4-FFF2-40B4-BE49-F238E27FC236}">
                <a16:creationId xmlns:a16="http://schemas.microsoft.com/office/drawing/2014/main" id="{618F311D-C804-EE47-B43D-1D190A2C398B}"/>
              </a:ext>
            </a:extLst>
          </p:cNvPr>
          <p:cNvPicPr>
            <a:picLocks noChangeAspect="1"/>
          </p:cNvPicPr>
          <p:nvPr/>
        </p:nvPicPr>
        <p:blipFill>
          <a:blip r:embed="rId56">
            <a:extLst>
              <a:ext uri="{28A0092B-C50C-407E-A947-70E740481C1C}">
                <a14:useLocalDpi xmlns:a14="http://schemas.microsoft.com/office/drawing/2010/main"/>
              </a:ext>
            </a:extLst>
          </a:blip>
          <a:stretch>
            <a:fillRect/>
          </a:stretch>
        </p:blipFill>
        <p:spPr>
          <a:xfrm>
            <a:off x="7534698" y="1886586"/>
            <a:ext cx="785797" cy="807932"/>
          </a:xfrm>
          <a:prstGeom prst="rect">
            <a:avLst/>
          </a:prstGeom>
        </p:spPr>
      </p:pic>
      <p:pic>
        <p:nvPicPr>
          <p:cNvPr id="70" name="Grafik 69" descr="Ein Bild, das Text, Werkzeug enthält.&#10;&#10;Automatisch generierte Beschreibung">
            <a:extLst>
              <a:ext uri="{FF2B5EF4-FFF2-40B4-BE49-F238E27FC236}">
                <a16:creationId xmlns:a16="http://schemas.microsoft.com/office/drawing/2014/main" id="{4B3BE0D6-A24E-D840-837A-19547C146DB4}"/>
              </a:ext>
            </a:extLst>
          </p:cNvPr>
          <p:cNvPicPr>
            <a:picLocks noChangeAspect="1"/>
          </p:cNvPicPr>
          <p:nvPr/>
        </p:nvPicPr>
        <p:blipFill rotWithShape="1">
          <a:blip r:embed="rId57" cstate="email">
            <a:extLst>
              <a:ext uri="{28A0092B-C50C-407E-A947-70E740481C1C}">
                <a14:useLocalDpi xmlns:a14="http://schemas.microsoft.com/office/drawing/2010/main"/>
              </a:ext>
            </a:extLst>
          </a:blip>
          <a:srcRect l="30736" t="16115" r="31403" b="17427"/>
          <a:stretch/>
        </p:blipFill>
        <p:spPr>
          <a:xfrm>
            <a:off x="3638500" y="2421419"/>
            <a:ext cx="633653" cy="584840"/>
          </a:xfrm>
          <a:prstGeom prst="rect">
            <a:avLst/>
          </a:prstGeom>
        </p:spPr>
      </p:pic>
    </p:spTree>
    <p:extLst>
      <p:ext uri="{BB962C8B-B14F-4D97-AF65-F5344CB8AC3E}">
        <p14:creationId xmlns:p14="http://schemas.microsoft.com/office/powerpoint/2010/main" val="50121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a:extLst>
              <a:ext uri="{FF2B5EF4-FFF2-40B4-BE49-F238E27FC236}">
                <a16:creationId xmlns:a16="http://schemas.microsoft.com/office/drawing/2014/main" id="{9B42539D-2D7A-9E4D-9979-B1FF2628812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705810" cy="523220"/>
          </a:xfrm>
          <a:prstGeom prst="rect">
            <a:avLst/>
          </a:prstGeom>
          <a:noFill/>
        </p:spPr>
        <p:txBody>
          <a:bodyPr wrap="none" rtlCol="0">
            <a:spAutoFit/>
          </a:bodyPr>
          <a:lstStyle/>
          <a:p>
            <a:r>
              <a:rPr lang="de-DE" sz="2800" b="1" dirty="0">
                <a:solidFill>
                  <a:schemeClr val="accent1"/>
                </a:solidFill>
              </a:rPr>
              <a:t>Chatbots/</a:t>
            </a:r>
            <a:r>
              <a:rPr lang="de-DE" sz="2800" b="1" dirty="0" err="1">
                <a:solidFill>
                  <a:schemeClr val="accent1"/>
                </a:solidFill>
              </a:rPr>
              <a:t>Conversational</a:t>
            </a:r>
            <a:r>
              <a:rPr lang="de-DE" sz="2800" b="1" dirty="0">
                <a:solidFill>
                  <a:schemeClr val="accent1"/>
                </a:solidFill>
              </a:rPr>
              <a:t> AI Plattformen (2)</a:t>
            </a:r>
          </a:p>
        </p:txBody>
      </p:sp>
      <p:pic>
        <p:nvPicPr>
          <p:cNvPr id="62" name="Grafik 61">
            <a:extLst>
              <a:ext uri="{FF2B5EF4-FFF2-40B4-BE49-F238E27FC236}">
                <a16:creationId xmlns:a16="http://schemas.microsoft.com/office/drawing/2014/main" id="{1B8D7DE2-42EA-694D-AA36-AB3BEB8D9F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0296" y="1343398"/>
            <a:ext cx="983166" cy="488491"/>
          </a:xfrm>
          <a:prstGeom prst="rect">
            <a:avLst/>
          </a:prstGeom>
        </p:spPr>
      </p:pic>
      <p:pic>
        <p:nvPicPr>
          <p:cNvPr id="3" name="Grafik 2">
            <a:extLst>
              <a:ext uri="{FF2B5EF4-FFF2-40B4-BE49-F238E27FC236}">
                <a16:creationId xmlns:a16="http://schemas.microsoft.com/office/drawing/2014/main" id="{37BEA2D0-8B32-684D-9FDC-A4D800AF9B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5753" y="1937753"/>
            <a:ext cx="927709" cy="560491"/>
          </a:xfrm>
          <a:prstGeom prst="rect">
            <a:avLst/>
          </a:prstGeom>
        </p:spPr>
      </p:pic>
      <p:pic>
        <p:nvPicPr>
          <p:cNvPr id="5" name="Grafik 4">
            <a:extLst>
              <a:ext uri="{FF2B5EF4-FFF2-40B4-BE49-F238E27FC236}">
                <a16:creationId xmlns:a16="http://schemas.microsoft.com/office/drawing/2014/main" id="{3B1D731A-99CC-264D-8199-452B1142EE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6009" b="21817"/>
          <a:stretch/>
        </p:blipFill>
        <p:spPr>
          <a:xfrm>
            <a:off x="5256175" y="1849278"/>
            <a:ext cx="983166" cy="512956"/>
          </a:xfrm>
          <a:prstGeom prst="rect">
            <a:avLst/>
          </a:prstGeom>
        </p:spPr>
      </p:pic>
      <p:pic>
        <p:nvPicPr>
          <p:cNvPr id="6" name="Grafik 5">
            <a:extLst>
              <a:ext uri="{FF2B5EF4-FFF2-40B4-BE49-F238E27FC236}">
                <a16:creationId xmlns:a16="http://schemas.microsoft.com/office/drawing/2014/main" id="{96E908DA-D6F6-C14C-8072-8D14E03283A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26326" y="1794409"/>
            <a:ext cx="711593" cy="711593"/>
          </a:xfrm>
          <a:prstGeom prst="rect">
            <a:avLst/>
          </a:prstGeom>
        </p:spPr>
      </p:pic>
      <p:pic>
        <p:nvPicPr>
          <p:cNvPr id="7" name="Grafik 6">
            <a:extLst>
              <a:ext uri="{FF2B5EF4-FFF2-40B4-BE49-F238E27FC236}">
                <a16:creationId xmlns:a16="http://schemas.microsoft.com/office/drawing/2014/main" id="{1E3BFEE3-CD58-BC43-ABE1-6EA011FCD1F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42217" y="2561560"/>
            <a:ext cx="643392" cy="643392"/>
          </a:xfrm>
          <a:prstGeom prst="rect">
            <a:avLst/>
          </a:prstGeom>
        </p:spPr>
      </p:pic>
      <p:pic>
        <p:nvPicPr>
          <p:cNvPr id="9" name="Grafik 8">
            <a:extLst>
              <a:ext uri="{FF2B5EF4-FFF2-40B4-BE49-F238E27FC236}">
                <a16:creationId xmlns:a16="http://schemas.microsoft.com/office/drawing/2014/main" id="{EBF2589E-A50D-CD4D-94D6-AC061A2060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82467" y="2567863"/>
            <a:ext cx="614025" cy="614025"/>
          </a:xfrm>
          <a:prstGeom prst="rect">
            <a:avLst/>
          </a:prstGeom>
        </p:spPr>
      </p:pic>
      <p:pic>
        <p:nvPicPr>
          <p:cNvPr id="11" name="Grafik 10">
            <a:extLst>
              <a:ext uri="{FF2B5EF4-FFF2-40B4-BE49-F238E27FC236}">
                <a16:creationId xmlns:a16="http://schemas.microsoft.com/office/drawing/2014/main" id="{63856514-6960-E24E-AD2E-1D38FFA6D05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23008" y="2572098"/>
            <a:ext cx="1832665" cy="446003"/>
          </a:xfrm>
          <a:prstGeom prst="rect">
            <a:avLst/>
          </a:prstGeom>
        </p:spPr>
      </p:pic>
      <p:pic>
        <p:nvPicPr>
          <p:cNvPr id="12" name="Grafik 11">
            <a:extLst>
              <a:ext uri="{FF2B5EF4-FFF2-40B4-BE49-F238E27FC236}">
                <a16:creationId xmlns:a16="http://schemas.microsoft.com/office/drawing/2014/main" id="{19A9E775-5DF6-BB42-A829-03D1FB23A9D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02521" y="2432525"/>
            <a:ext cx="1599022" cy="503692"/>
          </a:xfrm>
          <a:prstGeom prst="rect">
            <a:avLst/>
          </a:prstGeom>
        </p:spPr>
      </p:pic>
      <p:pic>
        <p:nvPicPr>
          <p:cNvPr id="13" name="Grafik 12">
            <a:extLst>
              <a:ext uri="{FF2B5EF4-FFF2-40B4-BE49-F238E27FC236}">
                <a16:creationId xmlns:a16="http://schemas.microsoft.com/office/drawing/2014/main" id="{301C9F8E-F09F-B647-8896-DBE7E85B00C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13233" y="6428463"/>
            <a:ext cx="1282416" cy="391474"/>
          </a:xfrm>
          <a:prstGeom prst="rect">
            <a:avLst/>
          </a:prstGeom>
        </p:spPr>
      </p:pic>
      <p:pic>
        <p:nvPicPr>
          <p:cNvPr id="14" name="Grafik 13">
            <a:extLst>
              <a:ext uri="{FF2B5EF4-FFF2-40B4-BE49-F238E27FC236}">
                <a16:creationId xmlns:a16="http://schemas.microsoft.com/office/drawing/2014/main" id="{DD3F8D31-CA46-AB4F-90FB-919DE326588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42217" y="3429000"/>
            <a:ext cx="1944757" cy="385864"/>
          </a:xfrm>
          <a:prstGeom prst="rect">
            <a:avLst/>
          </a:prstGeom>
        </p:spPr>
      </p:pic>
      <p:pic>
        <p:nvPicPr>
          <p:cNvPr id="18" name="Grafik 17">
            <a:extLst>
              <a:ext uri="{FF2B5EF4-FFF2-40B4-BE49-F238E27FC236}">
                <a16:creationId xmlns:a16="http://schemas.microsoft.com/office/drawing/2014/main" id="{A2931D96-9F47-E14D-A69F-8FBFE856002B}"/>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t="29526" b="23908"/>
          <a:stretch/>
        </p:blipFill>
        <p:spPr>
          <a:xfrm>
            <a:off x="5569849" y="3152519"/>
            <a:ext cx="1422400" cy="662345"/>
          </a:xfrm>
          <a:prstGeom prst="rect">
            <a:avLst/>
          </a:prstGeom>
        </p:spPr>
      </p:pic>
      <p:pic>
        <p:nvPicPr>
          <p:cNvPr id="17" name="Grafik 16">
            <a:extLst>
              <a:ext uri="{FF2B5EF4-FFF2-40B4-BE49-F238E27FC236}">
                <a16:creationId xmlns:a16="http://schemas.microsoft.com/office/drawing/2014/main" id="{5E63C8F9-1A4B-534F-B58B-09D6B28BA35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75124" y="3244366"/>
            <a:ext cx="1335579" cy="455878"/>
          </a:xfrm>
          <a:prstGeom prst="rect">
            <a:avLst/>
          </a:prstGeom>
        </p:spPr>
      </p:pic>
      <p:pic>
        <p:nvPicPr>
          <p:cNvPr id="19" name="Grafik 18">
            <a:extLst>
              <a:ext uri="{FF2B5EF4-FFF2-40B4-BE49-F238E27FC236}">
                <a16:creationId xmlns:a16="http://schemas.microsoft.com/office/drawing/2014/main" id="{3D2A7716-DC94-994B-91D0-3BA5C0E6FF5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898891" y="3152519"/>
            <a:ext cx="1051981" cy="667257"/>
          </a:xfrm>
          <a:prstGeom prst="rect">
            <a:avLst/>
          </a:prstGeom>
        </p:spPr>
      </p:pic>
      <p:pic>
        <p:nvPicPr>
          <p:cNvPr id="20" name="Grafik 19">
            <a:extLst>
              <a:ext uri="{FF2B5EF4-FFF2-40B4-BE49-F238E27FC236}">
                <a16:creationId xmlns:a16="http://schemas.microsoft.com/office/drawing/2014/main" id="{D2642559-6AA7-6849-AB5D-3EDD678CAFA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95649" y="3150609"/>
            <a:ext cx="643392" cy="643392"/>
          </a:xfrm>
          <a:prstGeom prst="rect">
            <a:avLst/>
          </a:prstGeom>
        </p:spPr>
      </p:pic>
      <p:pic>
        <p:nvPicPr>
          <p:cNvPr id="21" name="Grafik 20">
            <a:extLst>
              <a:ext uri="{FF2B5EF4-FFF2-40B4-BE49-F238E27FC236}">
                <a16:creationId xmlns:a16="http://schemas.microsoft.com/office/drawing/2014/main" id="{A2DC200F-4472-3A4A-A741-3DE02ABC442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342217" y="4047772"/>
            <a:ext cx="1439485" cy="548020"/>
          </a:xfrm>
          <a:prstGeom prst="rect">
            <a:avLst/>
          </a:prstGeom>
        </p:spPr>
      </p:pic>
      <p:pic>
        <p:nvPicPr>
          <p:cNvPr id="22" name="Grafik 21">
            <a:extLst>
              <a:ext uri="{FF2B5EF4-FFF2-40B4-BE49-F238E27FC236}">
                <a16:creationId xmlns:a16="http://schemas.microsoft.com/office/drawing/2014/main" id="{CD2050CC-D263-0442-846A-FF4F38AE3C8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016294" y="4108171"/>
            <a:ext cx="1926535" cy="328224"/>
          </a:xfrm>
          <a:prstGeom prst="rect">
            <a:avLst/>
          </a:prstGeom>
        </p:spPr>
      </p:pic>
      <p:pic>
        <p:nvPicPr>
          <p:cNvPr id="26" name="Grafik 25">
            <a:extLst>
              <a:ext uri="{FF2B5EF4-FFF2-40B4-BE49-F238E27FC236}">
                <a16:creationId xmlns:a16="http://schemas.microsoft.com/office/drawing/2014/main" id="{C64CEAAF-38C1-0B4C-B996-436F91E1039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326850" y="4001501"/>
            <a:ext cx="2061168" cy="481831"/>
          </a:xfrm>
          <a:prstGeom prst="rect">
            <a:avLst/>
          </a:prstGeom>
        </p:spPr>
      </p:pic>
      <p:pic>
        <p:nvPicPr>
          <p:cNvPr id="23" name="Grafik 22">
            <a:extLst>
              <a:ext uri="{FF2B5EF4-FFF2-40B4-BE49-F238E27FC236}">
                <a16:creationId xmlns:a16="http://schemas.microsoft.com/office/drawing/2014/main" id="{2AA3FE8F-CC56-4343-A35A-E1841F0F492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142943" y="3068327"/>
            <a:ext cx="863320" cy="863320"/>
          </a:xfrm>
          <a:prstGeom prst="rect">
            <a:avLst/>
          </a:prstGeom>
        </p:spPr>
      </p:pic>
      <p:pic>
        <p:nvPicPr>
          <p:cNvPr id="24" name="Grafik 23">
            <a:extLst>
              <a:ext uri="{FF2B5EF4-FFF2-40B4-BE49-F238E27FC236}">
                <a16:creationId xmlns:a16="http://schemas.microsoft.com/office/drawing/2014/main" id="{0D07A15F-D7C7-8648-A696-3E05CD30F33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600417" y="3954373"/>
            <a:ext cx="1603316" cy="574450"/>
          </a:xfrm>
          <a:prstGeom prst="rect">
            <a:avLst/>
          </a:prstGeom>
        </p:spPr>
      </p:pic>
      <p:pic>
        <p:nvPicPr>
          <p:cNvPr id="25" name="Grafik 24">
            <a:extLst>
              <a:ext uri="{FF2B5EF4-FFF2-40B4-BE49-F238E27FC236}">
                <a16:creationId xmlns:a16="http://schemas.microsoft.com/office/drawing/2014/main" id="{CF8AA8CE-1C05-484E-918A-3AC5CB3F561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432952" y="4746492"/>
            <a:ext cx="1409700" cy="368300"/>
          </a:xfrm>
          <a:prstGeom prst="rect">
            <a:avLst/>
          </a:prstGeom>
        </p:spPr>
      </p:pic>
      <p:pic>
        <p:nvPicPr>
          <p:cNvPr id="27" name="Grafik 26">
            <a:extLst>
              <a:ext uri="{FF2B5EF4-FFF2-40B4-BE49-F238E27FC236}">
                <a16:creationId xmlns:a16="http://schemas.microsoft.com/office/drawing/2014/main" id="{FF5777E1-5446-234F-84CA-20CCBEF50BED}"/>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164407" y="4644311"/>
            <a:ext cx="2235279" cy="442399"/>
          </a:xfrm>
          <a:prstGeom prst="rect">
            <a:avLst/>
          </a:prstGeom>
        </p:spPr>
      </p:pic>
      <p:pic>
        <p:nvPicPr>
          <p:cNvPr id="28" name="Grafik 27">
            <a:extLst>
              <a:ext uri="{FF2B5EF4-FFF2-40B4-BE49-F238E27FC236}">
                <a16:creationId xmlns:a16="http://schemas.microsoft.com/office/drawing/2014/main" id="{54DEC882-EAA4-9540-B229-BEEC46517AB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728123" y="4612077"/>
            <a:ext cx="925354" cy="506865"/>
          </a:xfrm>
          <a:prstGeom prst="rect">
            <a:avLst/>
          </a:prstGeom>
        </p:spPr>
      </p:pic>
      <p:pic>
        <p:nvPicPr>
          <p:cNvPr id="29" name="Grafik 28">
            <a:extLst>
              <a:ext uri="{FF2B5EF4-FFF2-40B4-BE49-F238E27FC236}">
                <a16:creationId xmlns:a16="http://schemas.microsoft.com/office/drawing/2014/main" id="{126962D1-E6D8-9C40-A802-722CD375511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726745" y="4620380"/>
            <a:ext cx="1065702" cy="596793"/>
          </a:xfrm>
          <a:prstGeom prst="rect">
            <a:avLst/>
          </a:prstGeom>
        </p:spPr>
      </p:pic>
      <p:pic>
        <p:nvPicPr>
          <p:cNvPr id="30" name="Grafik 29">
            <a:extLst>
              <a:ext uri="{FF2B5EF4-FFF2-40B4-BE49-F238E27FC236}">
                <a16:creationId xmlns:a16="http://schemas.microsoft.com/office/drawing/2014/main" id="{1423D2FE-F1C4-1D46-8BC5-96839B35A754}"/>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444174" y="5240592"/>
            <a:ext cx="1625600" cy="508000"/>
          </a:xfrm>
          <a:prstGeom prst="rect">
            <a:avLst/>
          </a:prstGeom>
        </p:spPr>
      </p:pic>
      <p:pic>
        <p:nvPicPr>
          <p:cNvPr id="34" name="Grafik 33">
            <a:extLst>
              <a:ext uri="{FF2B5EF4-FFF2-40B4-BE49-F238E27FC236}">
                <a16:creationId xmlns:a16="http://schemas.microsoft.com/office/drawing/2014/main" id="{FA63A8C9-E1D3-424B-93FD-3375C0261C3E}"/>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5270656" y="5297066"/>
            <a:ext cx="1461192" cy="365298"/>
          </a:xfrm>
          <a:prstGeom prst="rect">
            <a:avLst/>
          </a:prstGeom>
        </p:spPr>
      </p:pic>
      <p:pic>
        <p:nvPicPr>
          <p:cNvPr id="31" name="Grafik 30">
            <a:extLst>
              <a:ext uri="{FF2B5EF4-FFF2-40B4-BE49-F238E27FC236}">
                <a16:creationId xmlns:a16="http://schemas.microsoft.com/office/drawing/2014/main" id="{05513A77-4DC2-EE42-B872-F7736D00D8B3}"/>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980234" y="5294626"/>
            <a:ext cx="1444573" cy="346950"/>
          </a:xfrm>
          <a:prstGeom prst="rect">
            <a:avLst/>
          </a:prstGeom>
        </p:spPr>
      </p:pic>
      <p:pic>
        <p:nvPicPr>
          <p:cNvPr id="33" name="Grafik 32">
            <a:extLst>
              <a:ext uri="{FF2B5EF4-FFF2-40B4-BE49-F238E27FC236}">
                <a16:creationId xmlns:a16="http://schemas.microsoft.com/office/drawing/2014/main" id="{87FDB0C4-8764-1747-BE3F-DA97729CBB3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690187" y="5275488"/>
            <a:ext cx="2774703" cy="436115"/>
          </a:xfrm>
          <a:prstGeom prst="rect">
            <a:avLst/>
          </a:prstGeom>
        </p:spPr>
      </p:pic>
      <p:pic>
        <p:nvPicPr>
          <p:cNvPr id="36" name="Grafik 35">
            <a:extLst>
              <a:ext uri="{FF2B5EF4-FFF2-40B4-BE49-F238E27FC236}">
                <a16:creationId xmlns:a16="http://schemas.microsoft.com/office/drawing/2014/main" id="{B60D5E96-F6D8-1C42-BE71-41D14F854577}"/>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l="18916" r="21935"/>
          <a:stretch/>
        </p:blipFill>
        <p:spPr>
          <a:xfrm>
            <a:off x="3445555" y="5918989"/>
            <a:ext cx="1293189" cy="732521"/>
          </a:xfrm>
          <a:prstGeom prst="rect">
            <a:avLst/>
          </a:prstGeom>
        </p:spPr>
      </p:pic>
      <p:pic>
        <p:nvPicPr>
          <p:cNvPr id="38" name="Grafik 37">
            <a:extLst>
              <a:ext uri="{FF2B5EF4-FFF2-40B4-BE49-F238E27FC236}">
                <a16:creationId xmlns:a16="http://schemas.microsoft.com/office/drawing/2014/main" id="{51031602-CCA6-1944-822C-5E1DE2F0D36A}"/>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5124531" y="5769944"/>
            <a:ext cx="1439485" cy="457127"/>
          </a:xfrm>
          <a:prstGeom prst="rect">
            <a:avLst/>
          </a:prstGeom>
        </p:spPr>
      </p:pic>
      <p:pic>
        <p:nvPicPr>
          <p:cNvPr id="35" name="Grafik 34">
            <a:extLst>
              <a:ext uri="{FF2B5EF4-FFF2-40B4-BE49-F238E27FC236}">
                <a16:creationId xmlns:a16="http://schemas.microsoft.com/office/drawing/2014/main" id="{C4D83C3E-6528-834D-B35D-D222BE80F9B3}"/>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6885894" y="5810658"/>
            <a:ext cx="1460294" cy="343043"/>
          </a:xfrm>
          <a:prstGeom prst="rect">
            <a:avLst/>
          </a:prstGeom>
        </p:spPr>
      </p:pic>
      <p:pic>
        <p:nvPicPr>
          <p:cNvPr id="37" name="Grafik 36">
            <a:extLst>
              <a:ext uri="{FF2B5EF4-FFF2-40B4-BE49-F238E27FC236}">
                <a16:creationId xmlns:a16="http://schemas.microsoft.com/office/drawing/2014/main" id="{446789BF-A516-524D-BF3C-CF72EAD69A3C}"/>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8521657" y="5880393"/>
            <a:ext cx="1732722" cy="450098"/>
          </a:xfrm>
          <a:prstGeom prst="rect">
            <a:avLst/>
          </a:prstGeom>
        </p:spPr>
      </p:pic>
      <p:pic>
        <p:nvPicPr>
          <p:cNvPr id="41" name="Grafik 40">
            <a:extLst>
              <a:ext uri="{FF2B5EF4-FFF2-40B4-BE49-F238E27FC236}">
                <a16:creationId xmlns:a16="http://schemas.microsoft.com/office/drawing/2014/main" id="{9BC6703F-FEDA-3F4E-9D58-57F989A347F4}"/>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402075" y="5859428"/>
            <a:ext cx="1674711" cy="528856"/>
          </a:xfrm>
          <a:prstGeom prst="rect">
            <a:avLst/>
          </a:prstGeom>
        </p:spPr>
      </p:pic>
      <p:pic>
        <p:nvPicPr>
          <p:cNvPr id="39" name="Grafik 38">
            <a:extLst>
              <a:ext uri="{FF2B5EF4-FFF2-40B4-BE49-F238E27FC236}">
                <a16:creationId xmlns:a16="http://schemas.microsoft.com/office/drawing/2014/main" id="{A3BB8311-73FF-2A47-9314-A60CE548BD46}"/>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927103" y="4611932"/>
            <a:ext cx="818654" cy="670108"/>
          </a:xfrm>
          <a:prstGeom prst="rect">
            <a:avLst/>
          </a:prstGeom>
        </p:spPr>
      </p:pic>
      <p:pic>
        <p:nvPicPr>
          <p:cNvPr id="42" name="Grafik 41">
            <a:extLst>
              <a:ext uri="{FF2B5EF4-FFF2-40B4-BE49-F238E27FC236}">
                <a16:creationId xmlns:a16="http://schemas.microsoft.com/office/drawing/2014/main" id="{B0432BD2-BBFD-C445-BDF1-EDCDFE27370B}"/>
              </a:ext>
            </a:extLst>
          </p:cNvPr>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9600417" y="2489560"/>
            <a:ext cx="1940036" cy="465391"/>
          </a:xfrm>
          <a:prstGeom prst="rect">
            <a:avLst/>
          </a:prstGeom>
        </p:spPr>
      </p:pic>
      <p:pic>
        <p:nvPicPr>
          <p:cNvPr id="43" name="Grafik 42">
            <a:extLst>
              <a:ext uri="{FF2B5EF4-FFF2-40B4-BE49-F238E27FC236}">
                <a16:creationId xmlns:a16="http://schemas.microsoft.com/office/drawing/2014/main" id="{4D1E8A13-0723-A949-B6F3-086D0F035FA2}"/>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6726995" y="6341238"/>
            <a:ext cx="1602132" cy="447388"/>
          </a:xfrm>
          <a:prstGeom prst="rect">
            <a:avLst/>
          </a:prstGeom>
        </p:spPr>
      </p:pic>
      <p:pic>
        <p:nvPicPr>
          <p:cNvPr id="44" name="Grafik 43" descr="Ein Bild, das Text enthält.&#10;&#10;Automatisch generierte Beschreibung">
            <a:extLst>
              <a:ext uri="{FF2B5EF4-FFF2-40B4-BE49-F238E27FC236}">
                <a16:creationId xmlns:a16="http://schemas.microsoft.com/office/drawing/2014/main" id="{FE7A6326-E115-B143-A253-D26F3EBFAC1E}"/>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5018387" y="6326207"/>
            <a:ext cx="1439485" cy="466860"/>
          </a:xfrm>
          <a:prstGeom prst="rect">
            <a:avLst/>
          </a:prstGeom>
        </p:spPr>
      </p:pic>
      <p:pic>
        <p:nvPicPr>
          <p:cNvPr id="45" name="Grafik 44">
            <a:extLst>
              <a:ext uri="{FF2B5EF4-FFF2-40B4-BE49-F238E27FC236}">
                <a16:creationId xmlns:a16="http://schemas.microsoft.com/office/drawing/2014/main" id="{2BCF9767-9DE0-C24D-AEA7-434BFD207164}"/>
              </a:ext>
            </a:extLst>
          </p:cNvPr>
          <p:cNvPicPr>
            <a:picLocks noChangeAspect="1"/>
          </p:cNvPicPr>
          <p:nvPr/>
        </p:nvPicPr>
        <p:blipFill rotWithShape="1">
          <a:blip r:embed="rId40" cstate="email">
            <a:extLst>
              <a:ext uri="{28A0092B-C50C-407E-A947-70E740481C1C}">
                <a14:useLocalDpi xmlns:a14="http://schemas.microsoft.com/office/drawing/2010/main"/>
              </a:ext>
            </a:extLst>
          </a:blip>
          <a:srcRect l="19938" t="24498" r="21411" b="29169"/>
          <a:stretch/>
        </p:blipFill>
        <p:spPr>
          <a:xfrm>
            <a:off x="10780038" y="4620488"/>
            <a:ext cx="1347696" cy="559796"/>
          </a:xfrm>
          <a:prstGeom prst="rect">
            <a:avLst/>
          </a:prstGeom>
        </p:spPr>
      </p:pic>
      <p:pic>
        <p:nvPicPr>
          <p:cNvPr id="46" name="Grafik 45" descr="Ein Bild, das Text enthält.&#10;&#10;Automatisch generierte Beschreibung">
            <a:extLst>
              <a:ext uri="{FF2B5EF4-FFF2-40B4-BE49-F238E27FC236}">
                <a16:creationId xmlns:a16="http://schemas.microsoft.com/office/drawing/2014/main" id="{34AE6A43-6E14-2442-A235-7677DBB702CC}"/>
              </a:ext>
            </a:extLst>
          </p:cNvPr>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6430743" y="1674020"/>
            <a:ext cx="1359919" cy="649052"/>
          </a:xfrm>
          <a:prstGeom prst="rect">
            <a:avLst/>
          </a:prstGeom>
        </p:spPr>
      </p:pic>
      <p:pic>
        <p:nvPicPr>
          <p:cNvPr id="47" name="Grafik 46" descr="Ein Bild, das Schrift, Grafiken, Logo, Grafikdesign enthält.&#10;&#10;Automatisch generierte Beschreibung">
            <a:extLst>
              <a:ext uri="{FF2B5EF4-FFF2-40B4-BE49-F238E27FC236}">
                <a16:creationId xmlns:a16="http://schemas.microsoft.com/office/drawing/2014/main" id="{2A38F5A5-376E-2B02-F39E-D1D7893D25DF}"/>
              </a:ext>
            </a:extLst>
          </p:cNvPr>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8130985" y="1483653"/>
            <a:ext cx="1469431" cy="705327"/>
          </a:xfrm>
          <a:prstGeom prst="rect">
            <a:avLst/>
          </a:prstGeom>
        </p:spPr>
      </p:pic>
      <p:pic>
        <p:nvPicPr>
          <p:cNvPr id="48" name="Grafik 47" descr="Ein Bild, das Schrift, Logo, Grafiken, Symbol enthält.&#10;&#10;Automatisch generierte Beschreibung">
            <a:extLst>
              <a:ext uri="{FF2B5EF4-FFF2-40B4-BE49-F238E27FC236}">
                <a16:creationId xmlns:a16="http://schemas.microsoft.com/office/drawing/2014/main" id="{E0C1D9C5-43EF-4706-C6D1-FD7F79E1D5CA}"/>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9784323" y="1716495"/>
            <a:ext cx="2391468" cy="310891"/>
          </a:xfrm>
          <a:prstGeom prst="rect">
            <a:avLst/>
          </a:prstGeom>
        </p:spPr>
      </p:pic>
      <p:pic>
        <p:nvPicPr>
          <p:cNvPr id="49" name="Grafik 48" descr="Ein Bild, das Schrift, Grafiken, Logo, Text enthält.&#10;&#10;Automatisch generierte Beschreibung">
            <a:extLst>
              <a:ext uri="{FF2B5EF4-FFF2-40B4-BE49-F238E27FC236}">
                <a16:creationId xmlns:a16="http://schemas.microsoft.com/office/drawing/2014/main" id="{B35A6A4C-BCB3-AE6F-B3DF-BE03EB9F36E2}"/>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610511" y="6433621"/>
            <a:ext cx="1229783" cy="416434"/>
          </a:xfrm>
          <a:prstGeom prst="rect">
            <a:avLst/>
          </a:prstGeom>
        </p:spPr>
      </p:pic>
      <p:pic>
        <p:nvPicPr>
          <p:cNvPr id="4" name="Grafik 3" descr="Ein Bild, das Schrift, Grafiken, Logo, Symbol enthält.&#10;&#10;Automatisch generierte Beschreibung">
            <a:extLst>
              <a:ext uri="{FF2B5EF4-FFF2-40B4-BE49-F238E27FC236}">
                <a16:creationId xmlns:a16="http://schemas.microsoft.com/office/drawing/2014/main" id="{129572BB-5417-4F18-5FA9-B9CCC128838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54837" y="1343398"/>
            <a:ext cx="1220408" cy="574450"/>
          </a:xfrm>
          <a:prstGeom prst="rect">
            <a:avLst/>
          </a:prstGeom>
        </p:spPr>
      </p:pic>
      <p:pic>
        <p:nvPicPr>
          <p:cNvPr id="8" name="Grafik 7" descr="Ein Bild, das Text, Schrift, Logo, Grafiken enthält.&#10;&#10;Automatisch generierte Beschreibung">
            <a:extLst>
              <a:ext uri="{FF2B5EF4-FFF2-40B4-BE49-F238E27FC236}">
                <a16:creationId xmlns:a16="http://schemas.microsoft.com/office/drawing/2014/main" id="{78D21984-1E7F-9A2A-4435-1AA9CE462425}"/>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08784" y="1937753"/>
            <a:ext cx="2082800" cy="876300"/>
          </a:xfrm>
          <a:prstGeom prst="rect">
            <a:avLst/>
          </a:prstGeom>
        </p:spPr>
      </p:pic>
    </p:spTree>
    <p:extLst>
      <p:ext uri="{BB962C8B-B14F-4D97-AF65-F5344CB8AC3E}">
        <p14:creationId xmlns:p14="http://schemas.microsoft.com/office/powerpoint/2010/main" val="74790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a:extLst>
              <a:ext uri="{FF2B5EF4-FFF2-40B4-BE49-F238E27FC236}">
                <a16:creationId xmlns:a16="http://schemas.microsoft.com/office/drawing/2014/main" id="{9B42539D-2D7A-9E4D-9979-B1FF2628812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6959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4523482" cy="523220"/>
          </a:xfrm>
          <a:prstGeom prst="rect">
            <a:avLst/>
          </a:prstGeom>
          <a:noFill/>
        </p:spPr>
        <p:txBody>
          <a:bodyPr wrap="none" rtlCol="0">
            <a:spAutoFit/>
          </a:bodyPr>
          <a:lstStyle/>
          <a:p>
            <a:r>
              <a:rPr lang="de-DE" sz="2800" b="1" dirty="0">
                <a:solidFill>
                  <a:schemeClr val="accent1"/>
                </a:solidFill>
              </a:rPr>
              <a:t>Chatbots/</a:t>
            </a:r>
            <a:r>
              <a:rPr lang="de-DE" sz="2800" b="1" dirty="0" err="1">
                <a:solidFill>
                  <a:schemeClr val="accent1"/>
                </a:solidFill>
              </a:rPr>
              <a:t>ChatGPT</a:t>
            </a:r>
            <a:r>
              <a:rPr lang="de-DE" sz="2800" b="1" dirty="0">
                <a:solidFill>
                  <a:schemeClr val="accent1"/>
                </a:solidFill>
              </a:rPr>
              <a:t> basiert </a:t>
            </a:r>
          </a:p>
        </p:txBody>
      </p:sp>
      <p:pic>
        <p:nvPicPr>
          <p:cNvPr id="3" name="Grafik 2" descr="Ein Bild, das Grafiken, Schrift, Logo, Grafikdesign enthält.&#10;&#10;Automatisch generierte Beschreibung">
            <a:extLst>
              <a:ext uri="{FF2B5EF4-FFF2-40B4-BE49-F238E27FC236}">
                <a16:creationId xmlns:a16="http://schemas.microsoft.com/office/drawing/2014/main" id="{3D196863-CB01-9271-03C8-908855C403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9279" y="1436149"/>
            <a:ext cx="1935087" cy="523221"/>
          </a:xfrm>
          <a:prstGeom prst="rect">
            <a:avLst/>
          </a:prstGeom>
        </p:spPr>
      </p:pic>
      <p:pic>
        <p:nvPicPr>
          <p:cNvPr id="6" name="Grafik 5" descr="Ein Bild, das Symbol, Kreis, Grafiken, Logo enthält.&#10;&#10;Automatisch generierte Beschreibung">
            <a:extLst>
              <a:ext uri="{FF2B5EF4-FFF2-40B4-BE49-F238E27FC236}">
                <a16:creationId xmlns:a16="http://schemas.microsoft.com/office/drawing/2014/main" id="{CFD0712C-5960-4B0E-8C84-E1A9C92134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1950" y="1436149"/>
            <a:ext cx="870857" cy="870857"/>
          </a:xfrm>
          <a:prstGeom prst="rect">
            <a:avLst/>
          </a:prstGeom>
        </p:spPr>
      </p:pic>
      <p:pic>
        <p:nvPicPr>
          <p:cNvPr id="9" name="Grafik 8">
            <a:extLst>
              <a:ext uri="{FF2B5EF4-FFF2-40B4-BE49-F238E27FC236}">
                <a16:creationId xmlns:a16="http://schemas.microsoft.com/office/drawing/2014/main" id="{47245156-CF31-4D47-4CE2-862CBD91C7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0670" y="1579147"/>
            <a:ext cx="1473200" cy="254000"/>
          </a:xfrm>
          <a:prstGeom prst="rect">
            <a:avLst/>
          </a:prstGeom>
        </p:spPr>
      </p:pic>
      <p:pic>
        <p:nvPicPr>
          <p:cNvPr id="12" name="Grafik 11" descr="Ein Bild, das Grafiken, Schrift, Logo, Design enthält.&#10;&#10;Automatisch generierte Beschreibung">
            <a:extLst>
              <a:ext uri="{FF2B5EF4-FFF2-40B4-BE49-F238E27FC236}">
                <a16:creationId xmlns:a16="http://schemas.microsoft.com/office/drawing/2014/main" id="{8F5F54ED-504F-F008-CD2D-CA975F12E7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83850" y="1436149"/>
            <a:ext cx="1302294" cy="527957"/>
          </a:xfrm>
          <a:prstGeom prst="rect">
            <a:avLst/>
          </a:prstGeom>
        </p:spPr>
      </p:pic>
      <p:pic>
        <p:nvPicPr>
          <p:cNvPr id="14" name="Grafik 13" descr="Ein Bild, das Screenshot, Electric Blue (Farbe), Farbigkeit, Kreis enthält.&#10;&#10;Automatisch generierte Beschreibung">
            <a:extLst>
              <a:ext uri="{FF2B5EF4-FFF2-40B4-BE49-F238E27FC236}">
                <a16:creationId xmlns:a16="http://schemas.microsoft.com/office/drawing/2014/main" id="{1E0CAC85-AF2A-81BB-C738-7C23EEED85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76124" y="1460181"/>
            <a:ext cx="2186366" cy="491932"/>
          </a:xfrm>
          <a:prstGeom prst="rect">
            <a:avLst/>
          </a:prstGeom>
        </p:spPr>
      </p:pic>
      <p:pic>
        <p:nvPicPr>
          <p:cNvPr id="18" name="Grafik 17">
            <a:extLst>
              <a:ext uri="{FF2B5EF4-FFF2-40B4-BE49-F238E27FC236}">
                <a16:creationId xmlns:a16="http://schemas.microsoft.com/office/drawing/2014/main" id="{9040C5C6-DE78-B43B-A21C-1D8500DA406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263386" y="2307006"/>
            <a:ext cx="1354364" cy="482062"/>
          </a:xfrm>
          <a:prstGeom prst="rect">
            <a:avLst/>
          </a:prstGeom>
        </p:spPr>
      </p:pic>
      <p:pic>
        <p:nvPicPr>
          <p:cNvPr id="19" name="Grafik 18">
            <a:extLst>
              <a:ext uri="{FF2B5EF4-FFF2-40B4-BE49-F238E27FC236}">
                <a16:creationId xmlns:a16="http://schemas.microsoft.com/office/drawing/2014/main" id="{A3F619D2-868F-A4B4-A2C7-A0FA643A923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806069" y="2377594"/>
            <a:ext cx="1825916" cy="411474"/>
          </a:xfrm>
          <a:prstGeom prst="rect">
            <a:avLst/>
          </a:prstGeom>
        </p:spPr>
      </p:pic>
      <p:pic>
        <p:nvPicPr>
          <p:cNvPr id="20" name="Grafik 19" descr="Ein Bild, das Schrift, Grafiken, Logo, Grafikdesign enthält.&#10;&#10;Automatisch generierte Beschreibung">
            <a:extLst>
              <a:ext uri="{FF2B5EF4-FFF2-40B4-BE49-F238E27FC236}">
                <a16:creationId xmlns:a16="http://schemas.microsoft.com/office/drawing/2014/main" id="{EA5E3E95-4A26-3024-10AF-F1DE09EE9A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72101" y="2409634"/>
            <a:ext cx="1679617" cy="411473"/>
          </a:xfrm>
          <a:prstGeom prst="rect">
            <a:avLst/>
          </a:prstGeom>
        </p:spPr>
      </p:pic>
      <p:pic>
        <p:nvPicPr>
          <p:cNvPr id="22" name="Grafik 21" descr="Ein Bild, das Schrift, Grafiken, Text, Logo enthält.&#10;&#10;Automatisch generierte Beschreibung">
            <a:extLst>
              <a:ext uri="{FF2B5EF4-FFF2-40B4-BE49-F238E27FC236}">
                <a16:creationId xmlns:a16="http://schemas.microsoft.com/office/drawing/2014/main" id="{1D7FD442-D479-09B6-FB55-EF476CB5C72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740037" y="2339045"/>
            <a:ext cx="2142498" cy="482062"/>
          </a:xfrm>
          <a:prstGeom prst="rect">
            <a:avLst/>
          </a:prstGeom>
        </p:spPr>
      </p:pic>
      <p:pic>
        <p:nvPicPr>
          <p:cNvPr id="24" name="Grafik 23">
            <a:extLst>
              <a:ext uri="{FF2B5EF4-FFF2-40B4-BE49-F238E27FC236}">
                <a16:creationId xmlns:a16="http://schemas.microsoft.com/office/drawing/2014/main" id="{274F7C54-A802-906D-6C04-FA1E101C8F4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301200" y="3077741"/>
            <a:ext cx="1983874" cy="482063"/>
          </a:xfrm>
          <a:prstGeom prst="rect">
            <a:avLst/>
          </a:prstGeom>
        </p:spPr>
      </p:pic>
      <p:pic>
        <p:nvPicPr>
          <p:cNvPr id="26" name="Grafik 25" descr="Ein Bild, das Schrift, Logo, Grafiken, Symbol enthält.&#10;&#10;Automatisch generierte Beschreibung">
            <a:extLst>
              <a:ext uri="{FF2B5EF4-FFF2-40B4-BE49-F238E27FC236}">
                <a16:creationId xmlns:a16="http://schemas.microsoft.com/office/drawing/2014/main" id="{CAAD9A72-BFD8-98CF-11A2-F403FFA8CCA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453200" y="3064772"/>
            <a:ext cx="1943100" cy="508000"/>
          </a:xfrm>
          <a:prstGeom prst="rect">
            <a:avLst/>
          </a:prstGeom>
        </p:spPr>
      </p:pic>
      <p:pic>
        <p:nvPicPr>
          <p:cNvPr id="28" name="Grafik 27">
            <a:extLst>
              <a:ext uri="{FF2B5EF4-FFF2-40B4-BE49-F238E27FC236}">
                <a16:creationId xmlns:a16="http://schemas.microsoft.com/office/drawing/2014/main" id="{A76130DB-B644-F360-32FA-8EED6B7E1AD2}"/>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627916" y="3043155"/>
            <a:ext cx="2572425" cy="529617"/>
          </a:xfrm>
          <a:prstGeom prst="rect">
            <a:avLst/>
          </a:prstGeom>
        </p:spPr>
      </p:pic>
      <p:pic>
        <p:nvPicPr>
          <p:cNvPr id="30" name="Grafik 29" descr="Ein Bild, das Grafiken, Schrift, Grafikdesign, Electric Blue (Farbe) enthält.&#10;&#10;Automatisch generierte Beschreibung">
            <a:extLst>
              <a:ext uri="{FF2B5EF4-FFF2-40B4-BE49-F238E27FC236}">
                <a16:creationId xmlns:a16="http://schemas.microsoft.com/office/drawing/2014/main" id="{B2E2A863-F612-D897-C9D2-7740B5CD1BF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349849" y="3032401"/>
            <a:ext cx="1679617" cy="551124"/>
          </a:xfrm>
          <a:prstGeom prst="rect">
            <a:avLst/>
          </a:prstGeom>
        </p:spPr>
      </p:pic>
      <p:pic>
        <p:nvPicPr>
          <p:cNvPr id="32" name="Grafik 31">
            <a:extLst>
              <a:ext uri="{FF2B5EF4-FFF2-40B4-BE49-F238E27FC236}">
                <a16:creationId xmlns:a16="http://schemas.microsoft.com/office/drawing/2014/main" id="{2A9ABCA1-F7B3-9332-3E00-1D3F78D0C3E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139858" y="3724844"/>
            <a:ext cx="1983874" cy="570651"/>
          </a:xfrm>
          <a:prstGeom prst="rect">
            <a:avLst/>
          </a:prstGeom>
        </p:spPr>
      </p:pic>
      <p:pic>
        <p:nvPicPr>
          <p:cNvPr id="34" name="Grafik 33" descr="Ein Bild, das Schrift, Logo, Grafiken, Symbol enthält.&#10;&#10;Automatisch generierte Beschreibung">
            <a:extLst>
              <a:ext uri="{FF2B5EF4-FFF2-40B4-BE49-F238E27FC236}">
                <a16:creationId xmlns:a16="http://schemas.microsoft.com/office/drawing/2014/main" id="{E396434D-2A44-C082-3A67-AD5D50D984EF}"/>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358090" y="3629340"/>
            <a:ext cx="1943101" cy="615636"/>
          </a:xfrm>
          <a:prstGeom prst="rect">
            <a:avLst/>
          </a:prstGeom>
        </p:spPr>
      </p:pic>
      <p:pic>
        <p:nvPicPr>
          <p:cNvPr id="36" name="Grafik 35" descr="Ein Bild, das Schrift, Grafiken, Grafikdesign, Logo enthält.&#10;&#10;Automatisch generierte Beschreibung">
            <a:extLst>
              <a:ext uri="{FF2B5EF4-FFF2-40B4-BE49-F238E27FC236}">
                <a16:creationId xmlns:a16="http://schemas.microsoft.com/office/drawing/2014/main" id="{3DF1E083-CB04-59DE-BB5C-FF8A7C609F24}"/>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7719027" y="3724844"/>
            <a:ext cx="1754546" cy="714815"/>
          </a:xfrm>
          <a:prstGeom prst="rect">
            <a:avLst/>
          </a:prstGeom>
        </p:spPr>
      </p:pic>
      <p:pic>
        <p:nvPicPr>
          <p:cNvPr id="5" name="Grafik 4">
            <a:extLst>
              <a:ext uri="{FF2B5EF4-FFF2-40B4-BE49-F238E27FC236}">
                <a16:creationId xmlns:a16="http://schemas.microsoft.com/office/drawing/2014/main" id="{DF803B99-3149-2002-761F-F0A17C96E03B}"/>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9850570" y="3900156"/>
            <a:ext cx="1879600" cy="381000"/>
          </a:xfrm>
          <a:prstGeom prst="rect">
            <a:avLst/>
          </a:prstGeom>
        </p:spPr>
      </p:pic>
      <p:pic>
        <p:nvPicPr>
          <p:cNvPr id="11" name="Grafik 10" descr="Ein Bild, das Screenshot, Dunkelheit, Schwarz, Kreis enthält.&#10;&#10;Automatisch generierte Beschreibung">
            <a:extLst>
              <a:ext uri="{FF2B5EF4-FFF2-40B4-BE49-F238E27FC236}">
                <a16:creationId xmlns:a16="http://schemas.microsoft.com/office/drawing/2014/main" id="{2F983D54-B86A-2865-0B57-785AB3CA1E1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162053" y="4573723"/>
            <a:ext cx="1548139" cy="402153"/>
          </a:xfrm>
          <a:prstGeom prst="rect">
            <a:avLst/>
          </a:prstGeom>
        </p:spPr>
      </p:pic>
      <p:pic>
        <p:nvPicPr>
          <p:cNvPr id="17" name="Grafik 16">
            <a:extLst>
              <a:ext uri="{FF2B5EF4-FFF2-40B4-BE49-F238E27FC236}">
                <a16:creationId xmlns:a16="http://schemas.microsoft.com/office/drawing/2014/main" id="{30BECC54-FF6E-1D44-9ACF-92EE00042771}"/>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5123732" y="4629390"/>
            <a:ext cx="2133600" cy="419100"/>
          </a:xfrm>
          <a:prstGeom prst="rect">
            <a:avLst/>
          </a:prstGeom>
        </p:spPr>
      </p:pic>
      <p:pic>
        <p:nvPicPr>
          <p:cNvPr id="23" name="Grafik 22" descr="Ein Bild, das Schrift, Text, Grafiken, Logo enthält.&#10;&#10;Automatisch generierte Beschreibung">
            <a:extLst>
              <a:ext uri="{FF2B5EF4-FFF2-40B4-BE49-F238E27FC236}">
                <a16:creationId xmlns:a16="http://schemas.microsoft.com/office/drawing/2014/main" id="{EBC0F33C-2099-64E0-E0A7-DF5DDE9D9EE7}"/>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7719027" y="4571324"/>
            <a:ext cx="1353527" cy="504420"/>
          </a:xfrm>
          <a:prstGeom prst="rect">
            <a:avLst/>
          </a:prstGeom>
        </p:spPr>
      </p:pic>
    </p:spTree>
    <p:extLst>
      <p:ext uri="{BB962C8B-B14F-4D97-AF65-F5344CB8AC3E}">
        <p14:creationId xmlns:p14="http://schemas.microsoft.com/office/powerpoint/2010/main" val="295396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AB7DDDD5-4B03-424E-A8C0-D70CEDF0629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16</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5971699" cy="523220"/>
          </a:xfrm>
          <a:prstGeom prst="rect">
            <a:avLst/>
          </a:prstGeom>
          <a:noFill/>
        </p:spPr>
        <p:txBody>
          <a:bodyPr wrap="none" rtlCol="0">
            <a:spAutoFit/>
          </a:bodyPr>
          <a:lstStyle/>
          <a:p>
            <a:r>
              <a:rPr lang="de-DE" sz="2800" b="1">
                <a:solidFill>
                  <a:schemeClr val="accent1"/>
                </a:solidFill>
              </a:rPr>
              <a:t>Customer Service Software/Ticketing</a:t>
            </a:r>
          </a:p>
        </p:txBody>
      </p:sp>
      <p:pic>
        <p:nvPicPr>
          <p:cNvPr id="9" name="Grafik 8">
            <a:extLst>
              <a:ext uri="{FF2B5EF4-FFF2-40B4-BE49-F238E27FC236}">
                <a16:creationId xmlns:a16="http://schemas.microsoft.com/office/drawing/2014/main" id="{FBD2837E-FB98-6947-8DB4-BAAADE5290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367" y="1542583"/>
            <a:ext cx="1866599" cy="485827"/>
          </a:xfrm>
          <a:prstGeom prst="rect">
            <a:avLst/>
          </a:prstGeom>
        </p:spPr>
      </p:pic>
      <p:pic>
        <p:nvPicPr>
          <p:cNvPr id="13" name="Grafik 12">
            <a:extLst>
              <a:ext uri="{FF2B5EF4-FFF2-40B4-BE49-F238E27FC236}">
                <a16:creationId xmlns:a16="http://schemas.microsoft.com/office/drawing/2014/main" id="{6AC11784-8E10-924B-81A2-B4BCBE28E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8033" y="2294358"/>
            <a:ext cx="962966" cy="962966"/>
          </a:xfrm>
          <a:prstGeom prst="rect">
            <a:avLst/>
          </a:prstGeom>
        </p:spPr>
      </p:pic>
      <p:pic>
        <p:nvPicPr>
          <p:cNvPr id="18" name="Grafik 17">
            <a:extLst>
              <a:ext uri="{FF2B5EF4-FFF2-40B4-BE49-F238E27FC236}">
                <a16:creationId xmlns:a16="http://schemas.microsoft.com/office/drawing/2014/main" id="{0276BC04-FBEE-7E41-9525-548CADC238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31269" y="1630749"/>
            <a:ext cx="2094476" cy="309493"/>
          </a:xfrm>
          <a:prstGeom prst="rect">
            <a:avLst/>
          </a:prstGeom>
        </p:spPr>
      </p:pic>
      <p:pic>
        <p:nvPicPr>
          <p:cNvPr id="21" name="Grafik 20">
            <a:extLst>
              <a:ext uri="{FF2B5EF4-FFF2-40B4-BE49-F238E27FC236}">
                <a16:creationId xmlns:a16="http://schemas.microsoft.com/office/drawing/2014/main" id="{4B538844-B289-1543-B54A-804F700310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3048" y="1630749"/>
            <a:ext cx="1333224" cy="477679"/>
          </a:xfrm>
          <a:prstGeom prst="rect">
            <a:avLst/>
          </a:prstGeom>
        </p:spPr>
      </p:pic>
      <p:pic>
        <p:nvPicPr>
          <p:cNvPr id="24" name="Grafik 23">
            <a:extLst>
              <a:ext uri="{FF2B5EF4-FFF2-40B4-BE49-F238E27FC236}">
                <a16:creationId xmlns:a16="http://schemas.microsoft.com/office/drawing/2014/main" id="{6AFF5FEF-DDA7-F94C-B8DF-7A4E48F365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13575" y="1588489"/>
            <a:ext cx="1291535" cy="562198"/>
          </a:xfrm>
          <a:prstGeom prst="rect">
            <a:avLst/>
          </a:prstGeom>
        </p:spPr>
      </p:pic>
      <p:pic>
        <p:nvPicPr>
          <p:cNvPr id="27" name="Grafik 26">
            <a:extLst>
              <a:ext uri="{FF2B5EF4-FFF2-40B4-BE49-F238E27FC236}">
                <a16:creationId xmlns:a16="http://schemas.microsoft.com/office/drawing/2014/main" id="{C93EB177-3619-9F4A-BAF3-1B9510E821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1483" y="2307887"/>
            <a:ext cx="2726635" cy="290841"/>
          </a:xfrm>
          <a:prstGeom prst="rect">
            <a:avLst/>
          </a:prstGeom>
        </p:spPr>
      </p:pic>
      <p:pic>
        <p:nvPicPr>
          <p:cNvPr id="29" name="Grafik 28">
            <a:extLst>
              <a:ext uri="{FF2B5EF4-FFF2-40B4-BE49-F238E27FC236}">
                <a16:creationId xmlns:a16="http://schemas.microsoft.com/office/drawing/2014/main" id="{B6756425-C2CA-7B45-BD69-6158AD17388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10608" b="39574"/>
          <a:stretch/>
        </p:blipFill>
        <p:spPr>
          <a:xfrm>
            <a:off x="7449363" y="2202660"/>
            <a:ext cx="1587500" cy="632699"/>
          </a:xfrm>
          <a:prstGeom prst="rect">
            <a:avLst/>
          </a:prstGeom>
        </p:spPr>
      </p:pic>
      <p:pic>
        <p:nvPicPr>
          <p:cNvPr id="31" name="Grafik 30">
            <a:extLst>
              <a:ext uri="{FF2B5EF4-FFF2-40B4-BE49-F238E27FC236}">
                <a16:creationId xmlns:a16="http://schemas.microsoft.com/office/drawing/2014/main" id="{A39AC5F8-4632-DA47-8554-3968C58817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85193" y="2334321"/>
            <a:ext cx="1023178" cy="717752"/>
          </a:xfrm>
          <a:prstGeom prst="rect">
            <a:avLst/>
          </a:prstGeom>
        </p:spPr>
      </p:pic>
      <p:pic>
        <p:nvPicPr>
          <p:cNvPr id="33" name="Grafik 32">
            <a:extLst>
              <a:ext uri="{FF2B5EF4-FFF2-40B4-BE49-F238E27FC236}">
                <a16:creationId xmlns:a16="http://schemas.microsoft.com/office/drawing/2014/main" id="{EBB51D72-CF2D-BE4B-8C05-267E16914C0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87367" y="3637156"/>
            <a:ext cx="1472899" cy="750522"/>
          </a:xfrm>
          <a:prstGeom prst="rect">
            <a:avLst/>
          </a:prstGeom>
        </p:spPr>
      </p:pic>
      <p:pic>
        <p:nvPicPr>
          <p:cNvPr id="35" name="Grafik 34">
            <a:extLst>
              <a:ext uri="{FF2B5EF4-FFF2-40B4-BE49-F238E27FC236}">
                <a16:creationId xmlns:a16="http://schemas.microsoft.com/office/drawing/2014/main" id="{38AB8719-42D2-3348-8807-74CEE85C5E2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07550" y="3649597"/>
            <a:ext cx="1136098" cy="811499"/>
          </a:xfrm>
          <a:prstGeom prst="rect">
            <a:avLst/>
          </a:prstGeom>
        </p:spPr>
      </p:pic>
      <p:pic>
        <p:nvPicPr>
          <p:cNvPr id="39" name="Grafik 38">
            <a:extLst>
              <a:ext uri="{FF2B5EF4-FFF2-40B4-BE49-F238E27FC236}">
                <a16:creationId xmlns:a16="http://schemas.microsoft.com/office/drawing/2014/main" id="{F249B432-A56D-5445-AE2C-D14B6140C37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22688" t="16661" r="25979" b="22549"/>
          <a:stretch/>
        </p:blipFill>
        <p:spPr>
          <a:xfrm>
            <a:off x="6390932" y="3548782"/>
            <a:ext cx="1474972" cy="978157"/>
          </a:xfrm>
          <a:prstGeom prst="rect">
            <a:avLst/>
          </a:prstGeom>
        </p:spPr>
      </p:pic>
      <p:pic>
        <p:nvPicPr>
          <p:cNvPr id="45" name="Grafik 44">
            <a:extLst>
              <a:ext uri="{FF2B5EF4-FFF2-40B4-BE49-F238E27FC236}">
                <a16:creationId xmlns:a16="http://schemas.microsoft.com/office/drawing/2014/main" id="{848C7081-57B7-B441-A234-89189E33DEE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82378" y="3284295"/>
            <a:ext cx="1777699" cy="528974"/>
          </a:xfrm>
          <a:prstGeom prst="rect">
            <a:avLst/>
          </a:prstGeom>
        </p:spPr>
      </p:pic>
      <p:pic>
        <p:nvPicPr>
          <p:cNvPr id="48" name="Grafik 47">
            <a:extLst>
              <a:ext uri="{FF2B5EF4-FFF2-40B4-BE49-F238E27FC236}">
                <a16:creationId xmlns:a16="http://schemas.microsoft.com/office/drawing/2014/main" id="{6BB4CF07-0A4D-064C-BDF0-1C84CFF87C6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953894" y="3304964"/>
            <a:ext cx="1574499" cy="664384"/>
          </a:xfrm>
          <a:prstGeom prst="rect">
            <a:avLst/>
          </a:prstGeom>
        </p:spPr>
      </p:pic>
      <p:pic>
        <p:nvPicPr>
          <p:cNvPr id="7" name="Grafik 6">
            <a:extLst>
              <a:ext uri="{FF2B5EF4-FFF2-40B4-BE49-F238E27FC236}">
                <a16:creationId xmlns:a16="http://schemas.microsoft.com/office/drawing/2014/main" id="{88541FD4-020A-C046-B573-58901141CFA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91483" y="2800016"/>
            <a:ext cx="2773036" cy="531815"/>
          </a:xfrm>
          <a:prstGeom prst="rect">
            <a:avLst/>
          </a:prstGeom>
        </p:spPr>
      </p:pic>
      <p:pic>
        <p:nvPicPr>
          <p:cNvPr id="4" name="Grafik 3">
            <a:extLst>
              <a:ext uri="{FF2B5EF4-FFF2-40B4-BE49-F238E27FC236}">
                <a16:creationId xmlns:a16="http://schemas.microsoft.com/office/drawing/2014/main" id="{A27703A7-50E5-4E44-93C8-346A8E68A68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87367" y="4705444"/>
            <a:ext cx="2608692" cy="525946"/>
          </a:xfrm>
          <a:prstGeom prst="rect">
            <a:avLst/>
          </a:prstGeom>
        </p:spPr>
      </p:pic>
      <p:pic>
        <p:nvPicPr>
          <p:cNvPr id="6" name="Grafik 5">
            <a:extLst>
              <a:ext uri="{FF2B5EF4-FFF2-40B4-BE49-F238E27FC236}">
                <a16:creationId xmlns:a16="http://schemas.microsoft.com/office/drawing/2014/main" id="{0D210801-463D-FC45-8DD0-58C78F724D80}"/>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167062" y="4681284"/>
            <a:ext cx="2102111" cy="573216"/>
          </a:xfrm>
          <a:prstGeom prst="rect">
            <a:avLst/>
          </a:prstGeom>
        </p:spPr>
      </p:pic>
      <p:pic>
        <p:nvPicPr>
          <p:cNvPr id="11" name="Grafik 10">
            <a:extLst>
              <a:ext uri="{FF2B5EF4-FFF2-40B4-BE49-F238E27FC236}">
                <a16:creationId xmlns:a16="http://schemas.microsoft.com/office/drawing/2014/main" id="{7EEEAB18-76CA-BF42-8F73-D7546E32993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82378" y="3933699"/>
            <a:ext cx="1121446" cy="632224"/>
          </a:xfrm>
          <a:prstGeom prst="rect">
            <a:avLst/>
          </a:prstGeom>
        </p:spPr>
      </p:pic>
      <p:pic>
        <p:nvPicPr>
          <p:cNvPr id="12" name="Grafik 11">
            <a:extLst>
              <a:ext uri="{FF2B5EF4-FFF2-40B4-BE49-F238E27FC236}">
                <a16:creationId xmlns:a16="http://schemas.microsoft.com/office/drawing/2014/main" id="{B8FF0B39-C248-974B-B330-F97E02A21D4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9270627" y="4068738"/>
            <a:ext cx="1892300" cy="636706"/>
          </a:xfrm>
          <a:prstGeom prst="rect">
            <a:avLst/>
          </a:prstGeom>
        </p:spPr>
      </p:pic>
      <p:pic>
        <p:nvPicPr>
          <p:cNvPr id="17" name="Grafik 16">
            <a:extLst>
              <a:ext uri="{FF2B5EF4-FFF2-40B4-BE49-F238E27FC236}">
                <a16:creationId xmlns:a16="http://schemas.microsoft.com/office/drawing/2014/main" id="{E13DCEE7-7C92-2C4E-B09B-6BE148F26066}"/>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l="14511" t="23132" r="13433" b="23511"/>
          <a:stretch/>
        </p:blipFill>
        <p:spPr>
          <a:xfrm>
            <a:off x="8444023" y="4795126"/>
            <a:ext cx="1464179" cy="528551"/>
          </a:xfrm>
          <a:prstGeom prst="rect">
            <a:avLst/>
          </a:prstGeom>
        </p:spPr>
      </p:pic>
      <p:pic>
        <p:nvPicPr>
          <p:cNvPr id="20" name="Grafik 19">
            <a:extLst>
              <a:ext uri="{FF2B5EF4-FFF2-40B4-BE49-F238E27FC236}">
                <a16:creationId xmlns:a16="http://schemas.microsoft.com/office/drawing/2014/main" id="{00B4B9FC-B417-E54A-B988-CEE25C9AA92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t="26936" b="28425"/>
          <a:stretch/>
        </p:blipFill>
        <p:spPr>
          <a:xfrm>
            <a:off x="9991774" y="4795126"/>
            <a:ext cx="1892300" cy="476203"/>
          </a:xfrm>
          <a:prstGeom prst="rect">
            <a:avLst/>
          </a:prstGeom>
        </p:spPr>
      </p:pic>
      <p:pic>
        <p:nvPicPr>
          <p:cNvPr id="23" name="Grafik 22">
            <a:extLst>
              <a:ext uri="{FF2B5EF4-FFF2-40B4-BE49-F238E27FC236}">
                <a16:creationId xmlns:a16="http://schemas.microsoft.com/office/drawing/2014/main" id="{2F07A3AE-4E80-444D-B1D1-2283A8AA33A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240352" y="5385339"/>
            <a:ext cx="1281975" cy="523529"/>
          </a:xfrm>
          <a:prstGeom prst="rect">
            <a:avLst/>
          </a:prstGeom>
        </p:spPr>
      </p:pic>
      <p:pic>
        <p:nvPicPr>
          <p:cNvPr id="26" name="Grafik 25">
            <a:extLst>
              <a:ext uri="{FF2B5EF4-FFF2-40B4-BE49-F238E27FC236}">
                <a16:creationId xmlns:a16="http://schemas.microsoft.com/office/drawing/2014/main" id="{00535B6E-AC4D-504A-BF3B-DAB2014CE5A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741017" y="5463295"/>
            <a:ext cx="1768132" cy="411548"/>
          </a:xfrm>
          <a:prstGeom prst="rect">
            <a:avLst/>
          </a:prstGeom>
        </p:spPr>
      </p:pic>
      <p:pic>
        <p:nvPicPr>
          <p:cNvPr id="30" name="Grafik 29">
            <a:extLst>
              <a:ext uri="{FF2B5EF4-FFF2-40B4-BE49-F238E27FC236}">
                <a16:creationId xmlns:a16="http://schemas.microsoft.com/office/drawing/2014/main" id="{024B4644-F6BE-2146-BBE0-FCCC0E60A2A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662531" y="5468821"/>
            <a:ext cx="2051449" cy="389616"/>
          </a:xfrm>
          <a:prstGeom prst="rect">
            <a:avLst/>
          </a:prstGeom>
        </p:spPr>
      </p:pic>
      <p:pic>
        <p:nvPicPr>
          <p:cNvPr id="14" name="Grafik 13">
            <a:extLst>
              <a:ext uri="{FF2B5EF4-FFF2-40B4-BE49-F238E27FC236}">
                <a16:creationId xmlns:a16="http://schemas.microsoft.com/office/drawing/2014/main" id="{0B4909CF-1BD4-8947-847F-0098BA2DAD30}"/>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t="30627" b="38819"/>
          <a:stretch/>
        </p:blipFill>
        <p:spPr>
          <a:xfrm>
            <a:off x="8797552" y="5447901"/>
            <a:ext cx="1567065" cy="478800"/>
          </a:xfrm>
          <a:prstGeom prst="rect">
            <a:avLst/>
          </a:prstGeom>
        </p:spPr>
      </p:pic>
      <p:pic>
        <p:nvPicPr>
          <p:cNvPr id="25" name="Grafik 24">
            <a:extLst>
              <a:ext uri="{FF2B5EF4-FFF2-40B4-BE49-F238E27FC236}">
                <a16:creationId xmlns:a16="http://schemas.microsoft.com/office/drawing/2014/main" id="{1E6D4752-B3E4-124E-B026-E97B4EF1D8E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9463961" y="2274651"/>
            <a:ext cx="822105" cy="887351"/>
          </a:xfrm>
          <a:prstGeom prst="rect">
            <a:avLst/>
          </a:prstGeom>
        </p:spPr>
      </p:pic>
      <p:pic>
        <p:nvPicPr>
          <p:cNvPr id="36" name="Grafik 35">
            <a:extLst>
              <a:ext uri="{FF2B5EF4-FFF2-40B4-BE49-F238E27FC236}">
                <a16:creationId xmlns:a16="http://schemas.microsoft.com/office/drawing/2014/main" id="{E07CB39A-BC16-9F45-B8AB-DFCEAB839F0E}"/>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3290663" y="6081009"/>
            <a:ext cx="1524000" cy="444500"/>
          </a:xfrm>
          <a:prstGeom prst="rect">
            <a:avLst/>
          </a:prstGeom>
        </p:spPr>
      </p:pic>
      <p:pic>
        <p:nvPicPr>
          <p:cNvPr id="37" name="Grafik 36">
            <a:extLst>
              <a:ext uri="{FF2B5EF4-FFF2-40B4-BE49-F238E27FC236}">
                <a16:creationId xmlns:a16="http://schemas.microsoft.com/office/drawing/2014/main" id="{F26528CE-E952-2349-A014-B170E15910E1}"/>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t="14667" b="15328"/>
          <a:stretch/>
        </p:blipFill>
        <p:spPr>
          <a:xfrm>
            <a:off x="5027843" y="5958073"/>
            <a:ext cx="2019300" cy="702366"/>
          </a:xfrm>
          <a:prstGeom prst="rect">
            <a:avLst/>
          </a:prstGeom>
        </p:spPr>
      </p:pic>
      <p:pic>
        <p:nvPicPr>
          <p:cNvPr id="19" name="Grafik 18">
            <a:extLst>
              <a:ext uri="{FF2B5EF4-FFF2-40B4-BE49-F238E27FC236}">
                <a16:creationId xmlns:a16="http://schemas.microsoft.com/office/drawing/2014/main" id="{0C2A9FDC-CE9A-C74A-8B9F-DF7633056734}"/>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367063" y="6072757"/>
            <a:ext cx="1354586" cy="535769"/>
          </a:xfrm>
          <a:prstGeom prst="rect">
            <a:avLst/>
          </a:prstGeom>
        </p:spPr>
      </p:pic>
    </p:spTree>
    <p:extLst>
      <p:ext uri="{BB962C8B-B14F-4D97-AF65-F5344CB8AC3E}">
        <p14:creationId xmlns:p14="http://schemas.microsoft.com/office/powerpoint/2010/main" val="134498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AB7DDDD5-4B03-424E-A8C0-D70CEDF0629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17</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7154074" cy="523220"/>
          </a:xfrm>
          <a:prstGeom prst="rect">
            <a:avLst/>
          </a:prstGeom>
          <a:noFill/>
        </p:spPr>
        <p:txBody>
          <a:bodyPr wrap="none" rtlCol="0">
            <a:spAutoFit/>
          </a:bodyPr>
          <a:lstStyle/>
          <a:p>
            <a:r>
              <a:rPr lang="de-DE" sz="2800" b="1">
                <a:solidFill>
                  <a:schemeClr val="accent1"/>
                </a:solidFill>
              </a:rPr>
              <a:t>Remote Visual Support/</a:t>
            </a:r>
            <a:r>
              <a:rPr lang="de-DE" sz="2800" b="1" err="1">
                <a:solidFill>
                  <a:schemeClr val="accent1"/>
                </a:solidFill>
              </a:rPr>
              <a:t>Augmented</a:t>
            </a:r>
            <a:r>
              <a:rPr lang="de-DE" sz="2800" b="1">
                <a:solidFill>
                  <a:schemeClr val="accent1"/>
                </a:solidFill>
              </a:rPr>
              <a:t> Reality (1)</a:t>
            </a:r>
          </a:p>
        </p:txBody>
      </p:sp>
      <p:pic>
        <p:nvPicPr>
          <p:cNvPr id="11" name="Grafik 10">
            <a:extLst>
              <a:ext uri="{FF2B5EF4-FFF2-40B4-BE49-F238E27FC236}">
                <a16:creationId xmlns:a16="http://schemas.microsoft.com/office/drawing/2014/main" id="{7486517D-B1C4-4740-9A15-3116460B70E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68109" y="1697760"/>
            <a:ext cx="1422400" cy="513568"/>
          </a:xfrm>
          <a:prstGeom prst="rect">
            <a:avLst/>
          </a:prstGeom>
        </p:spPr>
      </p:pic>
      <p:pic>
        <p:nvPicPr>
          <p:cNvPr id="4" name="Grafik 3">
            <a:extLst>
              <a:ext uri="{FF2B5EF4-FFF2-40B4-BE49-F238E27FC236}">
                <a16:creationId xmlns:a16="http://schemas.microsoft.com/office/drawing/2014/main" id="{F68AC5B0-8798-7C41-9E74-228DD1EB51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0521" b="29041"/>
          <a:stretch/>
        </p:blipFill>
        <p:spPr>
          <a:xfrm>
            <a:off x="5118535" y="1697760"/>
            <a:ext cx="1270000" cy="513568"/>
          </a:xfrm>
          <a:prstGeom prst="rect">
            <a:avLst/>
          </a:prstGeom>
        </p:spPr>
      </p:pic>
      <p:pic>
        <p:nvPicPr>
          <p:cNvPr id="7" name="Grafik 6">
            <a:extLst>
              <a:ext uri="{FF2B5EF4-FFF2-40B4-BE49-F238E27FC236}">
                <a16:creationId xmlns:a16="http://schemas.microsoft.com/office/drawing/2014/main" id="{46AC479A-7EF4-FA44-9DFA-FD76BF98FA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6561" y="1697760"/>
            <a:ext cx="1321055" cy="572457"/>
          </a:xfrm>
          <a:prstGeom prst="rect">
            <a:avLst/>
          </a:prstGeom>
        </p:spPr>
      </p:pic>
      <p:pic>
        <p:nvPicPr>
          <p:cNvPr id="12" name="Grafik 11">
            <a:extLst>
              <a:ext uri="{FF2B5EF4-FFF2-40B4-BE49-F238E27FC236}">
                <a16:creationId xmlns:a16="http://schemas.microsoft.com/office/drawing/2014/main" id="{78E968E6-2A99-5844-A9BA-3E9D5C742D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65642" y="1712938"/>
            <a:ext cx="1184058" cy="542099"/>
          </a:xfrm>
          <a:prstGeom prst="rect">
            <a:avLst/>
          </a:prstGeom>
        </p:spPr>
      </p:pic>
      <p:pic>
        <p:nvPicPr>
          <p:cNvPr id="14" name="Grafik 13">
            <a:extLst>
              <a:ext uri="{FF2B5EF4-FFF2-40B4-BE49-F238E27FC236}">
                <a16:creationId xmlns:a16="http://schemas.microsoft.com/office/drawing/2014/main" id="{96F1C6EB-7628-8A41-8AEB-4589EFD444C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21187" b="29996"/>
          <a:stretch/>
        </p:blipFill>
        <p:spPr>
          <a:xfrm>
            <a:off x="9298984" y="6208889"/>
            <a:ext cx="1917700" cy="514575"/>
          </a:xfrm>
          <a:prstGeom prst="rect">
            <a:avLst/>
          </a:prstGeom>
        </p:spPr>
      </p:pic>
      <p:pic>
        <p:nvPicPr>
          <p:cNvPr id="18" name="Grafik 17">
            <a:extLst>
              <a:ext uri="{FF2B5EF4-FFF2-40B4-BE49-F238E27FC236}">
                <a16:creationId xmlns:a16="http://schemas.microsoft.com/office/drawing/2014/main" id="{C50BC6D9-7DA6-E64D-8423-E45160C1AD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68683" y="2337466"/>
            <a:ext cx="883433" cy="883433"/>
          </a:xfrm>
          <a:prstGeom prst="rect">
            <a:avLst/>
          </a:prstGeom>
        </p:spPr>
      </p:pic>
      <p:pic>
        <p:nvPicPr>
          <p:cNvPr id="20" name="Grafik 19">
            <a:extLst>
              <a:ext uri="{FF2B5EF4-FFF2-40B4-BE49-F238E27FC236}">
                <a16:creationId xmlns:a16="http://schemas.microsoft.com/office/drawing/2014/main" id="{4155FD85-05CA-6D48-9FD8-C4CA06B8A69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16445" y="2511037"/>
            <a:ext cx="2468625" cy="351465"/>
          </a:xfrm>
          <a:prstGeom prst="rect">
            <a:avLst/>
          </a:prstGeom>
        </p:spPr>
      </p:pic>
      <p:pic>
        <p:nvPicPr>
          <p:cNvPr id="23" name="Grafik 22">
            <a:extLst>
              <a:ext uri="{FF2B5EF4-FFF2-40B4-BE49-F238E27FC236}">
                <a16:creationId xmlns:a16="http://schemas.microsoft.com/office/drawing/2014/main" id="{6B77B3B2-5DCA-3941-AC55-531A6880357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388494" y="3268153"/>
            <a:ext cx="1342286" cy="885338"/>
          </a:xfrm>
          <a:prstGeom prst="rect">
            <a:avLst/>
          </a:prstGeom>
        </p:spPr>
      </p:pic>
      <p:pic>
        <p:nvPicPr>
          <p:cNvPr id="25" name="Grafik 24">
            <a:extLst>
              <a:ext uri="{FF2B5EF4-FFF2-40B4-BE49-F238E27FC236}">
                <a16:creationId xmlns:a16="http://schemas.microsoft.com/office/drawing/2014/main" id="{20557785-C2D9-1249-88AC-E0C0CD2BBFE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13728" y="2537547"/>
            <a:ext cx="1455890" cy="449080"/>
          </a:xfrm>
          <a:prstGeom prst="rect">
            <a:avLst/>
          </a:prstGeom>
        </p:spPr>
      </p:pic>
      <p:pic>
        <p:nvPicPr>
          <p:cNvPr id="29" name="Grafik 28">
            <a:extLst>
              <a:ext uri="{FF2B5EF4-FFF2-40B4-BE49-F238E27FC236}">
                <a16:creationId xmlns:a16="http://schemas.microsoft.com/office/drawing/2014/main" id="{19BCF210-13C4-2E40-88DE-99F2FF1A96F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27104" b="33003"/>
          <a:stretch/>
        </p:blipFill>
        <p:spPr>
          <a:xfrm>
            <a:off x="7432051" y="3167479"/>
            <a:ext cx="1096429" cy="437401"/>
          </a:xfrm>
          <a:prstGeom prst="rect">
            <a:avLst/>
          </a:prstGeom>
        </p:spPr>
      </p:pic>
      <p:pic>
        <p:nvPicPr>
          <p:cNvPr id="31" name="Grafik 30">
            <a:extLst>
              <a:ext uri="{FF2B5EF4-FFF2-40B4-BE49-F238E27FC236}">
                <a16:creationId xmlns:a16="http://schemas.microsoft.com/office/drawing/2014/main" id="{25B77F75-BA42-D14A-AAD2-47AEE38F70D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567802" y="3750763"/>
            <a:ext cx="960678" cy="960678"/>
          </a:xfrm>
          <a:prstGeom prst="rect">
            <a:avLst/>
          </a:prstGeom>
        </p:spPr>
      </p:pic>
      <p:pic>
        <p:nvPicPr>
          <p:cNvPr id="33" name="Grafik 32">
            <a:extLst>
              <a:ext uri="{FF2B5EF4-FFF2-40B4-BE49-F238E27FC236}">
                <a16:creationId xmlns:a16="http://schemas.microsoft.com/office/drawing/2014/main" id="{225696EE-AED9-2649-BFA9-BCF735D370B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779777" y="3220899"/>
            <a:ext cx="2009719" cy="471847"/>
          </a:xfrm>
          <a:prstGeom prst="rect">
            <a:avLst/>
          </a:prstGeom>
        </p:spPr>
      </p:pic>
      <p:pic>
        <p:nvPicPr>
          <p:cNvPr id="6" name="Grafik 5">
            <a:extLst>
              <a:ext uri="{FF2B5EF4-FFF2-40B4-BE49-F238E27FC236}">
                <a16:creationId xmlns:a16="http://schemas.microsoft.com/office/drawing/2014/main" id="{E905847A-E67A-7D44-B180-EF1FEF373EA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91290" y="3954330"/>
            <a:ext cx="1103703" cy="580334"/>
          </a:xfrm>
          <a:prstGeom prst="rect">
            <a:avLst/>
          </a:prstGeom>
        </p:spPr>
      </p:pic>
      <p:pic>
        <p:nvPicPr>
          <p:cNvPr id="9" name="Grafik 8">
            <a:extLst>
              <a:ext uri="{FF2B5EF4-FFF2-40B4-BE49-F238E27FC236}">
                <a16:creationId xmlns:a16="http://schemas.microsoft.com/office/drawing/2014/main" id="{9F98567E-9B4D-FF48-BAD8-18B52E699B52}"/>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31244" b="27209"/>
          <a:stretch/>
        </p:blipFill>
        <p:spPr>
          <a:xfrm>
            <a:off x="4520327" y="4004797"/>
            <a:ext cx="1151686" cy="478489"/>
          </a:xfrm>
          <a:prstGeom prst="rect">
            <a:avLst/>
          </a:prstGeom>
        </p:spPr>
      </p:pic>
      <p:pic>
        <p:nvPicPr>
          <p:cNvPr id="13" name="Grafik 12">
            <a:extLst>
              <a:ext uri="{FF2B5EF4-FFF2-40B4-BE49-F238E27FC236}">
                <a16:creationId xmlns:a16="http://schemas.microsoft.com/office/drawing/2014/main" id="{7B1FEC02-0108-A249-98FD-86001DD5AD8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028276" y="3836703"/>
            <a:ext cx="1985125" cy="344874"/>
          </a:xfrm>
          <a:prstGeom prst="rect">
            <a:avLst/>
          </a:prstGeom>
        </p:spPr>
      </p:pic>
      <p:pic>
        <p:nvPicPr>
          <p:cNvPr id="17" name="Grafik 16">
            <a:extLst>
              <a:ext uri="{FF2B5EF4-FFF2-40B4-BE49-F238E27FC236}">
                <a16:creationId xmlns:a16="http://schemas.microsoft.com/office/drawing/2014/main" id="{0C025F04-455F-AF46-8E3B-7DBB20562E3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368109" y="4677260"/>
            <a:ext cx="1411223" cy="460808"/>
          </a:xfrm>
          <a:prstGeom prst="rect">
            <a:avLst/>
          </a:prstGeom>
        </p:spPr>
      </p:pic>
      <p:pic>
        <p:nvPicPr>
          <p:cNvPr id="19" name="Grafik 18">
            <a:extLst>
              <a:ext uri="{FF2B5EF4-FFF2-40B4-BE49-F238E27FC236}">
                <a16:creationId xmlns:a16="http://schemas.microsoft.com/office/drawing/2014/main" id="{C48BEA28-7AD4-E04C-97E3-CCCA337018C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869475" y="2413957"/>
            <a:ext cx="1214677" cy="607339"/>
          </a:xfrm>
          <a:prstGeom prst="rect">
            <a:avLst/>
          </a:prstGeom>
        </p:spPr>
      </p:pic>
      <p:pic>
        <p:nvPicPr>
          <p:cNvPr id="24" name="Grafik 23">
            <a:extLst>
              <a:ext uri="{FF2B5EF4-FFF2-40B4-BE49-F238E27FC236}">
                <a16:creationId xmlns:a16="http://schemas.microsoft.com/office/drawing/2014/main" id="{CEB54166-2596-054C-AEFF-B1DCBDAC6EB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258020" y="2417296"/>
            <a:ext cx="1124760" cy="558843"/>
          </a:xfrm>
          <a:prstGeom prst="rect">
            <a:avLst/>
          </a:prstGeom>
        </p:spPr>
      </p:pic>
      <p:pic>
        <p:nvPicPr>
          <p:cNvPr id="28" name="Grafik 27">
            <a:extLst>
              <a:ext uri="{FF2B5EF4-FFF2-40B4-BE49-F238E27FC236}">
                <a16:creationId xmlns:a16="http://schemas.microsoft.com/office/drawing/2014/main" id="{FB7E3521-0FBA-FB49-A8C5-66AC3A4F9F4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032539" y="4675412"/>
            <a:ext cx="1878075" cy="576439"/>
          </a:xfrm>
          <a:prstGeom prst="rect">
            <a:avLst/>
          </a:prstGeom>
        </p:spPr>
      </p:pic>
      <p:pic>
        <p:nvPicPr>
          <p:cNvPr id="21" name="Grafik 20">
            <a:extLst>
              <a:ext uri="{FF2B5EF4-FFF2-40B4-BE49-F238E27FC236}">
                <a16:creationId xmlns:a16="http://schemas.microsoft.com/office/drawing/2014/main" id="{9A0C6A7C-0E29-1544-B96B-FFD69EFDE9B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629592" y="4247075"/>
            <a:ext cx="1649906" cy="528977"/>
          </a:xfrm>
          <a:prstGeom prst="rect">
            <a:avLst/>
          </a:prstGeom>
        </p:spPr>
      </p:pic>
      <p:pic>
        <p:nvPicPr>
          <p:cNvPr id="27" name="Grafik 26">
            <a:extLst>
              <a:ext uri="{FF2B5EF4-FFF2-40B4-BE49-F238E27FC236}">
                <a16:creationId xmlns:a16="http://schemas.microsoft.com/office/drawing/2014/main" id="{2EACE9F6-2DE8-8043-B5E8-EF06424CEFAF}"/>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30897" b="31458"/>
          <a:stretch/>
        </p:blipFill>
        <p:spPr>
          <a:xfrm>
            <a:off x="10452413" y="4249811"/>
            <a:ext cx="1422400" cy="535458"/>
          </a:xfrm>
          <a:prstGeom prst="rect">
            <a:avLst/>
          </a:prstGeom>
        </p:spPr>
      </p:pic>
      <p:pic>
        <p:nvPicPr>
          <p:cNvPr id="30" name="Grafik 29">
            <a:extLst>
              <a:ext uri="{FF2B5EF4-FFF2-40B4-BE49-F238E27FC236}">
                <a16:creationId xmlns:a16="http://schemas.microsoft.com/office/drawing/2014/main" id="{2E77D491-D7C2-144C-9D54-646E5AFFA34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126594" y="4881400"/>
            <a:ext cx="1859025" cy="588536"/>
          </a:xfrm>
          <a:prstGeom prst="rect">
            <a:avLst/>
          </a:prstGeom>
        </p:spPr>
      </p:pic>
      <p:pic>
        <p:nvPicPr>
          <p:cNvPr id="32" name="Grafik 31">
            <a:extLst>
              <a:ext uri="{FF2B5EF4-FFF2-40B4-BE49-F238E27FC236}">
                <a16:creationId xmlns:a16="http://schemas.microsoft.com/office/drawing/2014/main" id="{CD2CB2A7-5F46-A246-9EF8-9D151116D93B}"/>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950696" y="4047744"/>
            <a:ext cx="815594" cy="402360"/>
          </a:xfrm>
          <a:prstGeom prst="rect">
            <a:avLst/>
          </a:prstGeom>
        </p:spPr>
      </p:pic>
      <p:pic>
        <p:nvPicPr>
          <p:cNvPr id="34" name="Grafik 33">
            <a:extLst>
              <a:ext uri="{FF2B5EF4-FFF2-40B4-BE49-F238E27FC236}">
                <a16:creationId xmlns:a16="http://schemas.microsoft.com/office/drawing/2014/main" id="{87224291-F5FF-3A42-9245-7E7E1D7E0BC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290606" y="5251850"/>
            <a:ext cx="2027683" cy="694819"/>
          </a:xfrm>
          <a:prstGeom prst="rect">
            <a:avLst/>
          </a:prstGeom>
        </p:spPr>
      </p:pic>
      <p:pic>
        <p:nvPicPr>
          <p:cNvPr id="3" name="Grafik 2">
            <a:extLst>
              <a:ext uri="{FF2B5EF4-FFF2-40B4-BE49-F238E27FC236}">
                <a16:creationId xmlns:a16="http://schemas.microsoft.com/office/drawing/2014/main" id="{D8D15C5E-E01E-5349-8F34-61428AA98C37}"/>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t="30897" b="37143"/>
          <a:stretch/>
        </p:blipFill>
        <p:spPr>
          <a:xfrm>
            <a:off x="5384800" y="5532572"/>
            <a:ext cx="1422400" cy="454587"/>
          </a:xfrm>
          <a:prstGeom prst="rect">
            <a:avLst/>
          </a:prstGeom>
        </p:spPr>
      </p:pic>
      <p:pic>
        <p:nvPicPr>
          <p:cNvPr id="36" name="Grafik 35">
            <a:extLst>
              <a:ext uri="{FF2B5EF4-FFF2-40B4-BE49-F238E27FC236}">
                <a16:creationId xmlns:a16="http://schemas.microsoft.com/office/drawing/2014/main" id="{C3466248-7B25-1B49-80DB-0E8697C4AAD8}"/>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201599" y="4879109"/>
            <a:ext cx="737910" cy="737910"/>
          </a:xfrm>
          <a:prstGeom prst="rect">
            <a:avLst/>
          </a:prstGeom>
        </p:spPr>
      </p:pic>
      <p:pic>
        <p:nvPicPr>
          <p:cNvPr id="37" name="Grafik 36">
            <a:extLst>
              <a:ext uri="{FF2B5EF4-FFF2-40B4-BE49-F238E27FC236}">
                <a16:creationId xmlns:a16="http://schemas.microsoft.com/office/drawing/2014/main" id="{422D8C28-1F06-FF48-A710-B14B215E7013}"/>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l="10512" t="18441" r="7107" b="17075"/>
          <a:stretch/>
        </p:blipFill>
        <p:spPr>
          <a:xfrm>
            <a:off x="10233911" y="4902646"/>
            <a:ext cx="1527520" cy="704292"/>
          </a:xfrm>
          <a:prstGeom prst="rect">
            <a:avLst/>
          </a:prstGeom>
        </p:spPr>
      </p:pic>
      <p:pic>
        <p:nvPicPr>
          <p:cNvPr id="38" name="Grafik 37">
            <a:extLst>
              <a:ext uri="{FF2B5EF4-FFF2-40B4-BE49-F238E27FC236}">
                <a16:creationId xmlns:a16="http://schemas.microsoft.com/office/drawing/2014/main" id="{9F4A2F86-2A99-B74F-B454-D0E7298C3608}"/>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t="23968" b="29232"/>
          <a:stretch/>
        </p:blipFill>
        <p:spPr>
          <a:xfrm>
            <a:off x="7134305" y="5599259"/>
            <a:ext cx="1270000" cy="594348"/>
          </a:xfrm>
          <a:prstGeom prst="rect">
            <a:avLst/>
          </a:prstGeom>
        </p:spPr>
      </p:pic>
      <p:pic>
        <p:nvPicPr>
          <p:cNvPr id="39" name="Grafik 38">
            <a:extLst>
              <a:ext uri="{FF2B5EF4-FFF2-40B4-BE49-F238E27FC236}">
                <a16:creationId xmlns:a16="http://schemas.microsoft.com/office/drawing/2014/main" id="{B9332556-08E6-3444-B047-F58CCC3B1F50}"/>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368109" y="6118080"/>
            <a:ext cx="1666928" cy="338072"/>
          </a:xfrm>
          <a:prstGeom prst="rect">
            <a:avLst/>
          </a:prstGeom>
        </p:spPr>
      </p:pic>
      <p:pic>
        <p:nvPicPr>
          <p:cNvPr id="41" name="Grafik 40">
            <a:extLst>
              <a:ext uri="{FF2B5EF4-FFF2-40B4-BE49-F238E27FC236}">
                <a16:creationId xmlns:a16="http://schemas.microsoft.com/office/drawing/2014/main" id="{66434C44-A562-8D49-AAFC-0E1EDF8B39F4}"/>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5287528" y="6141187"/>
            <a:ext cx="1594285" cy="536613"/>
          </a:xfrm>
          <a:prstGeom prst="rect">
            <a:avLst/>
          </a:prstGeom>
        </p:spPr>
      </p:pic>
      <p:pic>
        <p:nvPicPr>
          <p:cNvPr id="42" name="Grafik 41">
            <a:extLst>
              <a:ext uri="{FF2B5EF4-FFF2-40B4-BE49-F238E27FC236}">
                <a16:creationId xmlns:a16="http://schemas.microsoft.com/office/drawing/2014/main" id="{6F127B82-C7E8-554E-B6EB-C344393AA207}"/>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11026382" y="3135813"/>
            <a:ext cx="844460" cy="586373"/>
          </a:xfrm>
          <a:prstGeom prst="rect">
            <a:avLst/>
          </a:prstGeom>
        </p:spPr>
      </p:pic>
      <p:pic>
        <p:nvPicPr>
          <p:cNvPr id="44" name="Grafik 43">
            <a:extLst>
              <a:ext uri="{FF2B5EF4-FFF2-40B4-BE49-F238E27FC236}">
                <a16:creationId xmlns:a16="http://schemas.microsoft.com/office/drawing/2014/main" id="{9F147E50-C2CE-794C-8021-7F565A5CDF26}"/>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731480" y="5835606"/>
            <a:ext cx="2225316" cy="320054"/>
          </a:xfrm>
          <a:prstGeom prst="rect">
            <a:avLst/>
          </a:prstGeom>
        </p:spPr>
      </p:pic>
      <p:pic>
        <p:nvPicPr>
          <p:cNvPr id="46" name="Grafik 45" descr="Ein Bild, das Text enthält.&#10;&#10;Automatisch generierte Beschreibung">
            <a:extLst>
              <a:ext uri="{FF2B5EF4-FFF2-40B4-BE49-F238E27FC236}">
                <a16:creationId xmlns:a16="http://schemas.microsoft.com/office/drawing/2014/main" id="{7EAD8302-AC87-974F-A38F-EFF0762C848C}"/>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566486" y="5788390"/>
            <a:ext cx="1057156" cy="449119"/>
          </a:xfrm>
          <a:prstGeom prst="rect">
            <a:avLst/>
          </a:prstGeom>
        </p:spPr>
      </p:pic>
      <p:pic>
        <p:nvPicPr>
          <p:cNvPr id="26" name="Grafik 25" descr="Ein Bild, das Text, ClipArt enthält.&#10;&#10;Automatisch generierte Beschreibung">
            <a:extLst>
              <a:ext uri="{FF2B5EF4-FFF2-40B4-BE49-F238E27FC236}">
                <a16:creationId xmlns:a16="http://schemas.microsoft.com/office/drawing/2014/main" id="{A76FB920-7BB0-E58F-419D-48E7C18CFC75}"/>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134304" y="6284895"/>
            <a:ext cx="1649131" cy="471180"/>
          </a:xfrm>
          <a:prstGeom prst="rect">
            <a:avLst/>
          </a:prstGeom>
        </p:spPr>
      </p:pic>
      <p:pic>
        <p:nvPicPr>
          <p:cNvPr id="43" name="Grafik 42">
            <a:extLst>
              <a:ext uri="{FF2B5EF4-FFF2-40B4-BE49-F238E27FC236}">
                <a16:creationId xmlns:a16="http://schemas.microsoft.com/office/drawing/2014/main" id="{2093CD77-F260-D278-62A8-2F3105B4391D}"/>
              </a:ext>
            </a:extLst>
          </p:cNvPr>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4914939" y="3223617"/>
            <a:ext cx="2091304" cy="586662"/>
          </a:xfrm>
          <a:prstGeom prst="rect">
            <a:avLst/>
          </a:prstGeom>
        </p:spPr>
      </p:pic>
      <p:pic>
        <p:nvPicPr>
          <p:cNvPr id="45" name="Grafik 44">
            <a:extLst>
              <a:ext uri="{FF2B5EF4-FFF2-40B4-BE49-F238E27FC236}">
                <a16:creationId xmlns:a16="http://schemas.microsoft.com/office/drawing/2014/main" id="{2DD90085-0B5C-CD5B-566A-405839278B2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940356" y="1628415"/>
            <a:ext cx="1289674" cy="637099"/>
          </a:xfrm>
          <a:prstGeom prst="rect">
            <a:avLst/>
          </a:prstGeom>
        </p:spPr>
      </p:pic>
    </p:spTree>
    <p:extLst>
      <p:ext uri="{BB962C8B-B14F-4D97-AF65-F5344CB8AC3E}">
        <p14:creationId xmlns:p14="http://schemas.microsoft.com/office/powerpoint/2010/main" val="79701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AB7DDDD5-4B03-424E-A8C0-D70CEDF0629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0"/>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18</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7154074" cy="954107"/>
          </a:xfrm>
          <a:prstGeom prst="rect">
            <a:avLst/>
          </a:prstGeom>
          <a:noFill/>
        </p:spPr>
        <p:txBody>
          <a:bodyPr wrap="none" rtlCol="0">
            <a:spAutoFit/>
          </a:bodyPr>
          <a:lstStyle/>
          <a:p>
            <a:r>
              <a:rPr lang="de-DE" sz="2800" b="1">
                <a:solidFill>
                  <a:schemeClr val="accent1"/>
                </a:solidFill>
              </a:rPr>
              <a:t>Remote Visual Support/</a:t>
            </a:r>
            <a:r>
              <a:rPr lang="de-DE" sz="2800" b="1" err="1">
                <a:solidFill>
                  <a:schemeClr val="accent1"/>
                </a:solidFill>
              </a:rPr>
              <a:t>Augmented</a:t>
            </a:r>
            <a:r>
              <a:rPr lang="de-DE" sz="2800" b="1">
                <a:solidFill>
                  <a:schemeClr val="accent1"/>
                </a:solidFill>
              </a:rPr>
              <a:t> Reality (2)</a:t>
            </a:r>
          </a:p>
          <a:p>
            <a:endParaRPr lang="de-DE" sz="2800" b="1">
              <a:solidFill>
                <a:schemeClr val="accent1"/>
              </a:solidFill>
            </a:endParaRPr>
          </a:p>
        </p:txBody>
      </p:sp>
      <p:pic>
        <p:nvPicPr>
          <p:cNvPr id="26" name="Grafik 25" descr="Ein Bild, das Text, ClipArt enthält.&#10;&#10;Automatisch generierte Beschreibung">
            <a:extLst>
              <a:ext uri="{FF2B5EF4-FFF2-40B4-BE49-F238E27FC236}">
                <a16:creationId xmlns:a16="http://schemas.microsoft.com/office/drawing/2014/main" id="{E32E5033-F83F-304F-9CC4-CCC7E2762E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8109" y="1503528"/>
            <a:ext cx="1231387" cy="477546"/>
          </a:xfrm>
          <a:prstGeom prst="rect">
            <a:avLst/>
          </a:prstGeom>
        </p:spPr>
      </p:pic>
      <p:pic>
        <p:nvPicPr>
          <p:cNvPr id="3" name="Grafik 2">
            <a:extLst>
              <a:ext uri="{FF2B5EF4-FFF2-40B4-BE49-F238E27FC236}">
                <a16:creationId xmlns:a16="http://schemas.microsoft.com/office/drawing/2014/main" id="{82770967-1E54-6846-A8CF-40EF3299A3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5245" y="1370953"/>
            <a:ext cx="1310640" cy="742696"/>
          </a:xfrm>
          <a:prstGeom prst="rect">
            <a:avLst/>
          </a:prstGeom>
        </p:spPr>
      </p:pic>
      <p:pic>
        <p:nvPicPr>
          <p:cNvPr id="6" name="Grafik 5">
            <a:extLst>
              <a:ext uri="{FF2B5EF4-FFF2-40B4-BE49-F238E27FC236}">
                <a16:creationId xmlns:a16="http://schemas.microsoft.com/office/drawing/2014/main" id="{54F746C4-2490-604F-AA84-8235BDECD3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14732" y="1470016"/>
            <a:ext cx="1738178" cy="466422"/>
          </a:xfrm>
          <a:prstGeom prst="rect">
            <a:avLst/>
          </a:prstGeom>
        </p:spPr>
      </p:pic>
    </p:spTree>
    <p:extLst>
      <p:ext uri="{BB962C8B-B14F-4D97-AF65-F5344CB8AC3E}">
        <p14:creationId xmlns:p14="http://schemas.microsoft.com/office/powerpoint/2010/main" val="424948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1054B076-ABD9-4A41-95F9-41AAF69E0FA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19</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387518" cy="523220"/>
          </a:xfrm>
          <a:prstGeom prst="rect">
            <a:avLst/>
          </a:prstGeom>
          <a:noFill/>
        </p:spPr>
        <p:txBody>
          <a:bodyPr wrap="none" rtlCol="0">
            <a:spAutoFit/>
          </a:bodyPr>
          <a:lstStyle/>
          <a:p>
            <a:r>
              <a:rPr lang="de-DE" sz="2800" b="1">
                <a:solidFill>
                  <a:schemeClr val="accent1"/>
                </a:solidFill>
              </a:rPr>
              <a:t>Conversational AI / Self-Service Software</a:t>
            </a:r>
          </a:p>
        </p:txBody>
      </p:sp>
      <p:pic>
        <p:nvPicPr>
          <p:cNvPr id="14" name="Grafik 13">
            <a:extLst>
              <a:ext uri="{FF2B5EF4-FFF2-40B4-BE49-F238E27FC236}">
                <a16:creationId xmlns:a16="http://schemas.microsoft.com/office/drawing/2014/main" id="{903CB5E6-AB6B-494F-8B5F-EE2F7F45C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8041" y="1380260"/>
            <a:ext cx="1361865" cy="532573"/>
          </a:xfrm>
          <a:prstGeom prst="rect">
            <a:avLst/>
          </a:prstGeom>
        </p:spPr>
      </p:pic>
      <p:pic>
        <p:nvPicPr>
          <p:cNvPr id="19" name="Grafik 18">
            <a:extLst>
              <a:ext uri="{FF2B5EF4-FFF2-40B4-BE49-F238E27FC236}">
                <a16:creationId xmlns:a16="http://schemas.microsoft.com/office/drawing/2014/main" id="{0A83DF4E-81CE-084C-87BB-C0BBD44360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1737" y="1380260"/>
            <a:ext cx="1614744" cy="448540"/>
          </a:xfrm>
          <a:prstGeom prst="rect">
            <a:avLst/>
          </a:prstGeom>
        </p:spPr>
      </p:pic>
      <p:pic>
        <p:nvPicPr>
          <p:cNvPr id="9" name="Grafik 8">
            <a:extLst>
              <a:ext uri="{FF2B5EF4-FFF2-40B4-BE49-F238E27FC236}">
                <a16:creationId xmlns:a16="http://schemas.microsoft.com/office/drawing/2014/main" id="{4C2C0267-A0C2-684E-9709-F76EC81ACE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93545" y="1327026"/>
            <a:ext cx="1606157" cy="555007"/>
          </a:xfrm>
          <a:prstGeom prst="rect">
            <a:avLst/>
          </a:prstGeom>
        </p:spPr>
      </p:pic>
      <p:pic>
        <p:nvPicPr>
          <p:cNvPr id="3" name="Grafik 2">
            <a:extLst>
              <a:ext uri="{FF2B5EF4-FFF2-40B4-BE49-F238E27FC236}">
                <a16:creationId xmlns:a16="http://schemas.microsoft.com/office/drawing/2014/main" id="{3DC8F7A8-0E1D-254A-88BF-D8A6E6961C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1737" y="2130763"/>
            <a:ext cx="1825890" cy="510557"/>
          </a:xfrm>
          <a:prstGeom prst="rect">
            <a:avLst/>
          </a:prstGeom>
        </p:spPr>
      </p:pic>
      <p:pic>
        <p:nvPicPr>
          <p:cNvPr id="6" name="Grafik 5">
            <a:extLst>
              <a:ext uri="{FF2B5EF4-FFF2-40B4-BE49-F238E27FC236}">
                <a16:creationId xmlns:a16="http://schemas.microsoft.com/office/drawing/2014/main" id="{D15EC65D-BD82-4146-9B69-B46B815BBB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68041" y="2130763"/>
            <a:ext cx="1957251" cy="491507"/>
          </a:xfrm>
          <a:prstGeom prst="rect">
            <a:avLst/>
          </a:prstGeom>
        </p:spPr>
      </p:pic>
      <p:pic>
        <p:nvPicPr>
          <p:cNvPr id="7" name="Grafik 6">
            <a:extLst>
              <a:ext uri="{FF2B5EF4-FFF2-40B4-BE49-F238E27FC236}">
                <a16:creationId xmlns:a16="http://schemas.microsoft.com/office/drawing/2014/main" id="{687070F4-033E-A242-9A2F-184FFE9340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74156" y="2198716"/>
            <a:ext cx="847107" cy="847107"/>
          </a:xfrm>
          <a:prstGeom prst="rect">
            <a:avLst/>
          </a:prstGeom>
        </p:spPr>
      </p:pic>
      <p:pic>
        <p:nvPicPr>
          <p:cNvPr id="12" name="Grafik 11">
            <a:extLst>
              <a:ext uri="{FF2B5EF4-FFF2-40B4-BE49-F238E27FC236}">
                <a16:creationId xmlns:a16="http://schemas.microsoft.com/office/drawing/2014/main" id="{02F3378E-5686-034A-B49C-B0824DFC7AA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35296" y="2207682"/>
            <a:ext cx="1536700" cy="506953"/>
          </a:xfrm>
          <a:prstGeom prst="rect">
            <a:avLst/>
          </a:prstGeom>
        </p:spPr>
      </p:pic>
      <p:pic>
        <p:nvPicPr>
          <p:cNvPr id="11" name="Grafik 10">
            <a:extLst>
              <a:ext uri="{FF2B5EF4-FFF2-40B4-BE49-F238E27FC236}">
                <a16:creationId xmlns:a16="http://schemas.microsoft.com/office/drawing/2014/main" id="{3610F0B1-940F-7241-9749-423C709D3B5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473"/>
          <a:stretch/>
        </p:blipFill>
        <p:spPr>
          <a:xfrm>
            <a:off x="3415881" y="2943283"/>
            <a:ext cx="1457602" cy="442703"/>
          </a:xfrm>
          <a:prstGeom prst="rect">
            <a:avLst/>
          </a:prstGeom>
        </p:spPr>
      </p:pic>
      <p:pic>
        <p:nvPicPr>
          <p:cNvPr id="21" name="Grafik 20">
            <a:extLst>
              <a:ext uri="{FF2B5EF4-FFF2-40B4-BE49-F238E27FC236}">
                <a16:creationId xmlns:a16="http://schemas.microsoft.com/office/drawing/2014/main" id="{F0605C18-9AAE-2640-B892-63A6140B271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9916" y="2854476"/>
            <a:ext cx="1463632" cy="382693"/>
          </a:xfrm>
          <a:prstGeom prst="rect">
            <a:avLst/>
          </a:prstGeom>
        </p:spPr>
      </p:pic>
      <p:pic>
        <p:nvPicPr>
          <p:cNvPr id="17" name="Grafik 16">
            <a:extLst>
              <a:ext uri="{FF2B5EF4-FFF2-40B4-BE49-F238E27FC236}">
                <a16:creationId xmlns:a16="http://schemas.microsoft.com/office/drawing/2014/main" id="{84D18B24-60B5-DC45-8076-F034E3EC50D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225951" y="3472937"/>
            <a:ext cx="2225511" cy="528940"/>
          </a:xfrm>
          <a:prstGeom prst="rect">
            <a:avLst/>
          </a:prstGeom>
        </p:spPr>
      </p:pic>
      <p:pic>
        <p:nvPicPr>
          <p:cNvPr id="20" name="Grafik 19">
            <a:extLst>
              <a:ext uri="{FF2B5EF4-FFF2-40B4-BE49-F238E27FC236}">
                <a16:creationId xmlns:a16="http://schemas.microsoft.com/office/drawing/2014/main" id="{44330E64-C3C2-4E41-A9BB-EDF212E67BB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44511" y="3469375"/>
            <a:ext cx="1351371" cy="617126"/>
          </a:xfrm>
          <a:prstGeom prst="rect">
            <a:avLst/>
          </a:prstGeom>
        </p:spPr>
      </p:pic>
      <p:pic>
        <p:nvPicPr>
          <p:cNvPr id="23" name="Grafik 22">
            <a:extLst>
              <a:ext uri="{FF2B5EF4-FFF2-40B4-BE49-F238E27FC236}">
                <a16:creationId xmlns:a16="http://schemas.microsoft.com/office/drawing/2014/main" id="{2997E687-B371-AD4C-982B-100D87E888E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64298" y="3418679"/>
            <a:ext cx="2059542" cy="447727"/>
          </a:xfrm>
          <a:prstGeom prst="rect">
            <a:avLst/>
          </a:prstGeom>
        </p:spPr>
      </p:pic>
      <p:pic>
        <p:nvPicPr>
          <p:cNvPr id="22" name="Grafik 21">
            <a:extLst>
              <a:ext uri="{FF2B5EF4-FFF2-40B4-BE49-F238E27FC236}">
                <a16:creationId xmlns:a16="http://schemas.microsoft.com/office/drawing/2014/main" id="{0004F79E-7EC4-EC40-A6BF-140719C96169}"/>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19213" b="24588"/>
          <a:stretch/>
        </p:blipFill>
        <p:spPr>
          <a:xfrm>
            <a:off x="9598855" y="3200003"/>
            <a:ext cx="1612900" cy="699460"/>
          </a:xfrm>
          <a:prstGeom prst="rect">
            <a:avLst/>
          </a:prstGeom>
        </p:spPr>
      </p:pic>
      <p:pic>
        <p:nvPicPr>
          <p:cNvPr id="25" name="Grafik 24">
            <a:extLst>
              <a:ext uri="{FF2B5EF4-FFF2-40B4-BE49-F238E27FC236}">
                <a16:creationId xmlns:a16="http://schemas.microsoft.com/office/drawing/2014/main" id="{721A1B2A-D699-454B-AAA5-A1889C5F8C3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t="22810" b="23470"/>
          <a:stretch/>
        </p:blipFill>
        <p:spPr>
          <a:xfrm>
            <a:off x="10405305" y="2188428"/>
            <a:ext cx="1651000" cy="443458"/>
          </a:xfrm>
          <a:prstGeom prst="rect">
            <a:avLst/>
          </a:prstGeom>
        </p:spPr>
      </p:pic>
      <p:pic>
        <p:nvPicPr>
          <p:cNvPr id="24" name="Grafik 23">
            <a:extLst>
              <a:ext uri="{FF2B5EF4-FFF2-40B4-BE49-F238E27FC236}">
                <a16:creationId xmlns:a16="http://schemas.microsoft.com/office/drawing/2014/main" id="{8A600312-2740-E346-B0A5-990B8675AB1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189162" y="4229847"/>
            <a:ext cx="2311400" cy="584200"/>
          </a:xfrm>
          <a:prstGeom prst="rect">
            <a:avLst/>
          </a:prstGeom>
        </p:spPr>
      </p:pic>
      <p:pic>
        <p:nvPicPr>
          <p:cNvPr id="26" name="Grafik 25">
            <a:extLst>
              <a:ext uri="{FF2B5EF4-FFF2-40B4-BE49-F238E27FC236}">
                <a16:creationId xmlns:a16="http://schemas.microsoft.com/office/drawing/2014/main" id="{6894C983-F9B8-0847-9AD9-BC2204C916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l="7817" t="25207" r="8627" b="33346"/>
          <a:stretch/>
        </p:blipFill>
        <p:spPr>
          <a:xfrm>
            <a:off x="5721763" y="4229847"/>
            <a:ext cx="1746362" cy="360941"/>
          </a:xfrm>
          <a:prstGeom prst="rect">
            <a:avLst/>
          </a:prstGeom>
        </p:spPr>
      </p:pic>
      <p:pic>
        <p:nvPicPr>
          <p:cNvPr id="27" name="Grafik 26">
            <a:extLst>
              <a:ext uri="{FF2B5EF4-FFF2-40B4-BE49-F238E27FC236}">
                <a16:creationId xmlns:a16="http://schemas.microsoft.com/office/drawing/2014/main" id="{65476879-6805-EA41-8448-5B99D6723FCF}"/>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890461" y="4128100"/>
            <a:ext cx="1913813" cy="513462"/>
          </a:xfrm>
          <a:prstGeom prst="rect">
            <a:avLst/>
          </a:prstGeom>
        </p:spPr>
      </p:pic>
      <p:pic>
        <p:nvPicPr>
          <p:cNvPr id="30" name="Grafik 29">
            <a:extLst>
              <a:ext uri="{FF2B5EF4-FFF2-40B4-BE49-F238E27FC236}">
                <a16:creationId xmlns:a16="http://schemas.microsoft.com/office/drawing/2014/main" id="{7F3CD317-A194-974E-858E-D6919EEDA17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225951" y="5064566"/>
            <a:ext cx="2530504" cy="546001"/>
          </a:xfrm>
          <a:prstGeom prst="rect">
            <a:avLst/>
          </a:prstGeom>
        </p:spPr>
      </p:pic>
      <p:pic>
        <p:nvPicPr>
          <p:cNvPr id="28" name="Grafik 27">
            <a:extLst>
              <a:ext uri="{FF2B5EF4-FFF2-40B4-BE49-F238E27FC236}">
                <a16:creationId xmlns:a16="http://schemas.microsoft.com/office/drawing/2014/main" id="{2443EF28-4340-1947-B524-052B6320E722}"/>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t="25319" b="26259"/>
          <a:stretch/>
        </p:blipFill>
        <p:spPr>
          <a:xfrm>
            <a:off x="6010523" y="4968179"/>
            <a:ext cx="1457602" cy="504143"/>
          </a:xfrm>
          <a:prstGeom prst="rect">
            <a:avLst/>
          </a:prstGeom>
        </p:spPr>
      </p:pic>
      <p:pic>
        <p:nvPicPr>
          <p:cNvPr id="29" name="Grafik 28">
            <a:extLst>
              <a:ext uri="{FF2B5EF4-FFF2-40B4-BE49-F238E27FC236}">
                <a16:creationId xmlns:a16="http://schemas.microsoft.com/office/drawing/2014/main" id="{E9D2F441-C324-3EDF-45BD-2B9C3CE92167}"/>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7163710" y="1409347"/>
            <a:ext cx="2611865" cy="522373"/>
          </a:xfrm>
          <a:prstGeom prst="rect">
            <a:avLst/>
          </a:prstGeom>
        </p:spPr>
      </p:pic>
      <p:pic>
        <p:nvPicPr>
          <p:cNvPr id="18" name="Grafik 17">
            <a:extLst>
              <a:ext uri="{FF2B5EF4-FFF2-40B4-BE49-F238E27FC236}">
                <a16:creationId xmlns:a16="http://schemas.microsoft.com/office/drawing/2014/main" id="{F70CC1A3-04F2-943E-F0A1-63764A1C6E9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t="36590" b="33536"/>
          <a:stretch/>
        </p:blipFill>
        <p:spPr>
          <a:xfrm>
            <a:off x="10052832" y="4177351"/>
            <a:ext cx="1687581" cy="504143"/>
          </a:xfrm>
          <a:prstGeom prst="rect">
            <a:avLst/>
          </a:prstGeom>
        </p:spPr>
      </p:pic>
      <p:pic>
        <p:nvPicPr>
          <p:cNvPr id="31" name="Grafik 30">
            <a:extLst>
              <a:ext uri="{FF2B5EF4-FFF2-40B4-BE49-F238E27FC236}">
                <a16:creationId xmlns:a16="http://schemas.microsoft.com/office/drawing/2014/main" id="{2856D917-46DB-5036-C639-0197E60F788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722193" y="4978758"/>
            <a:ext cx="2921000" cy="317500"/>
          </a:xfrm>
          <a:prstGeom prst="rect">
            <a:avLst/>
          </a:prstGeom>
        </p:spPr>
      </p:pic>
    </p:spTree>
    <p:extLst>
      <p:ext uri="{BB962C8B-B14F-4D97-AF65-F5344CB8AC3E}">
        <p14:creationId xmlns:p14="http://schemas.microsoft.com/office/powerpoint/2010/main" val="120265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7277-B9B2-7740-0B71-D62C5852DF08}"/>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E6357FD3-B52D-DDAA-0EAF-9BB3DEB95328}"/>
              </a:ext>
            </a:extLst>
          </p:cNvPr>
          <p:cNvSpPr/>
          <p:nvPr/>
        </p:nvSpPr>
        <p:spPr>
          <a:xfrm>
            <a:off x="0" y="276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8062F2A-806B-B0A8-C2CB-BACC38BAA8A8}"/>
              </a:ext>
            </a:extLst>
          </p:cNvPr>
          <p:cNvSpPr/>
          <p:nvPr/>
        </p:nvSpPr>
        <p:spPr>
          <a:xfrm>
            <a:off x="0" y="0"/>
            <a:ext cx="122165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D71446DB-7988-250E-1EBC-4C275DE2E3F5}"/>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1758F03C-72E9-C5EE-C890-38B688355BCE}"/>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a:t>
            </a:fld>
            <a:endParaRPr lang="de-DE"/>
          </a:p>
        </p:txBody>
      </p:sp>
      <p:sp>
        <p:nvSpPr>
          <p:cNvPr id="10" name="Textfeld 9">
            <a:extLst>
              <a:ext uri="{FF2B5EF4-FFF2-40B4-BE49-F238E27FC236}">
                <a16:creationId xmlns:a16="http://schemas.microsoft.com/office/drawing/2014/main" id="{80A4F2BD-8FDE-2EDC-5DB8-0A80CA9E4063}"/>
              </a:ext>
            </a:extLst>
          </p:cNvPr>
          <p:cNvSpPr txBox="1"/>
          <p:nvPr/>
        </p:nvSpPr>
        <p:spPr>
          <a:xfrm>
            <a:off x="600249" y="587270"/>
            <a:ext cx="8662909" cy="523220"/>
          </a:xfrm>
          <a:prstGeom prst="rect">
            <a:avLst/>
          </a:prstGeom>
          <a:noFill/>
        </p:spPr>
        <p:txBody>
          <a:bodyPr wrap="square" rtlCol="0">
            <a:spAutoFit/>
          </a:bodyPr>
          <a:lstStyle/>
          <a:p>
            <a:r>
              <a:rPr lang="de-DE" sz="2800" b="1" dirty="0">
                <a:solidFill>
                  <a:schemeClr val="accent1"/>
                </a:solidFill>
              </a:rPr>
              <a:t>ACD/Omnichannel Systeme </a:t>
            </a:r>
            <a:r>
              <a:rPr lang="de-DE" sz="2800" b="1" dirty="0" err="1">
                <a:solidFill>
                  <a:schemeClr val="accent1"/>
                </a:solidFill>
              </a:rPr>
              <a:t>CCaas</a:t>
            </a:r>
            <a:r>
              <a:rPr lang="de-DE" sz="2800" b="1" dirty="0">
                <a:solidFill>
                  <a:schemeClr val="accent1"/>
                </a:solidFill>
              </a:rPr>
              <a:t> /(1) </a:t>
            </a:r>
          </a:p>
        </p:txBody>
      </p:sp>
      <p:pic>
        <p:nvPicPr>
          <p:cNvPr id="41" name="Bild 9">
            <a:extLst>
              <a:ext uri="{FF2B5EF4-FFF2-40B4-BE49-F238E27FC236}">
                <a16:creationId xmlns:a16="http://schemas.microsoft.com/office/drawing/2014/main" id="{BFC579A5-1FC7-2E7A-AEB1-F7DCB4B76C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54460" y="3099182"/>
            <a:ext cx="790577" cy="420175"/>
          </a:xfrm>
          <a:prstGeom prst="rect">
            <a:avLst/>
          </a:prstGeom>
        </p:spPr>
      </p:pic>
      <p:pic>
        <p:nvPicPr>
          <p:cNvPr id="49" name="Bild 59">
            <a:extLst>
              <a:ext uri="{FF2B5EF4-FFF2-40B4-BE49-F238E27FC236}">
                <a16:creationId xmlns:a16="http://schemas.microsoft.com/office/drawing/2014/main" id="{1171F2C6-A554-6768-9B20-B016B2282C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2448" y="2161380"/>
            <a:ext cx="1686089" cy="417919"/>
          </a:xfrm>
          <a:prstGeom prst="rect">
            <a:avLst/>
          </a:prstGeom>
        </p:spPr>
      </p:pic>
      <p:pic>
        <p:nvPicPr>
          <p:cNvPr id="50" name="Grafik 49">
            <a:extLst>
              <a:ext uri="{FF2B5EF4-FFF2-40B4-BE49-F238E27FC236}">
                <a16:creationId xmlns:a16="http://schemas.microsoft.com/office/drawing/2014/main" id="{83BAB340-5B33-1FBF-FA56-61E091A337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2825" y="3150979"/>
            <a:ext cx="1475980" cy="450792"/>
          </a:xfrm>
          <a:prstGeom prst="rect">
            <a:avLst/>
          </a:prstGeom>
        </p:spPr>
      </p:pic>
      <p:pic>
        <p:nvPicPr>
          <p:cNvPr id="55" name="Grafik 54">
            <a:extLst>
              <a:ext uri="{FF2B5EF4-FFF2-40B4-BE49-F238E27FC236}">
                <a16:creationId xmlns:a16="http://schemas.microsoft.com/office/drawing/2014/main" id="{8E640CF0-E582-E7DF-A3E7-77D51BCE9F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4797" y="4078416"/>
            <a:ext cx="1994852" cy="368281"/>
          </a:xfrm>
          <a:prstGeom prst="rect">
            <a:avLst/>
          </a:prstGeom>
        </p:spPr>
      </p:pic>
      <p:pic>
        <p:nvPicPr>
          <p:cNvPr id="57" name="Grafik 56">
            <a:extLst>
              <a:ext uri="{FF2B5EF4-FFF2-40B4-BE49-F238E27FC236}">
                <a16:creationId xmlns:a16="http://schemas.microsoft.com/office/drawing/2014/main" id="{C7B34545-DFCA-95AA-4475-12662EF6F7A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0300" b="31813"/>
          <a:stretch/>
        </p:blipFill>
        <p:spPr>
          <a:xfrm>
            <a:off x="8672744" y="4076099"/>
            <a:ext cx="2328288" cy="438280"/>
          </a:xfrm>
          <a:prstGeom prst="rect">
            <a:avLst/>
          </a:prstGeom>
        </p:spPr>
      </p:pic>
      <p:pic>
        <p:nvPicPr>
          <p:cNvPr id="60" name="Grafik 59">
            <a:extLst>
              <a:ext uri="{FF2B5EF4-FFF2-40B4-BE49-F238E27FC236}">
                <a16:creationId xmlns:a16="http://schemas.microsoft.com/office/drawing/2014/main" id="{A2E255F1-73AF-A77A-5074-34F9135A41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10507" y="2882239"/>
            <a:ext cx="1107539" cy="260031"/>
          </a:xfrm>
          <a:prstGeom prst="rect">
            <a:avLst/>
          </a:prstGeom>
        </p:spPr>
      </p:pic>
      <p:pic>
        <p:nvPicPr>
          <p:cNvPr id="3" name="Grafik 2">
            <a:extLst>
              <a:ext uri="{FF2B5EF4-FFF2-40B4-BE49-F238E27FC236}">
                <a16:creationId xmlns:a16="http://schemas.microsoft.com/office/drawing/2014/main" id="{2305446D-CADE-26D4-7693-A66B2E1D6B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15538" y="6145248"/>
            <a:ext cx="1281298" cy="590174"/>
          </a:xfrm>
          <a:prstGeom prst="rect">
            <a:avLst/>
          </a:prstGeom>
        </p:spPr>
      </p:pic>
      <p:pic>
        <p:nvPicPr>
          <p:cNvPr id="9" name="Grafik 8">
            <a:extLst>
              <a:ext uri="{FF2B5EF4-FFF2-40B4-BE49-F238E27FC236}">
                <a16:creationId xmlns:a16="http://schemas.microsoft.com/office/drawing/2014/main" id="{7163FE41-C308-BDCB-A752-DC66C1B47F5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70688" y="3939751"/>
            <a:ext cx="1473200" cy="603886"/>
          </a:xfrm>
          <a:prstGeom prst="rect">
            <a:avLst/>
          </a:prstGeom>
        </p:spPr>
      </p:pic>
      <p:pic>
        <p:nvPicPr>
          <p:cNvPr id="63" name="Grafik 62">
            <a:extLst>
              <a:ext uri="{FF2B5EF4-FFF2-40B4-BE49-F238E27FC236}">
                <a16:creationId xmlns:a16="http://schemas.microsoft.com/office/drawing/2014/main" id="{70319B79-85C0-9467-C3E0-651D6B3DFDA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94412" y="1638076"/>
            <a:ext cx="900054" cy="404216"/>
          </a:xfrm>
          <a:prstGeom prst="rect">
            <a:avLst/>
          </a:prstGeom>
        </p:spPr>
      </p:pic>
      <p:pic>
        <p:nvPicPr>
          <p:cNvPr id="65" name="Grafik 64">
            <a:extLst>
              <a:ext uri="{FF2B5EF4-FFF2-40B4-BE49-F238E27FC236}">
                <a16:creationId xmlns:a16="http://schemas.microsoft.com/office/drawing/2014/main" id="{4468F30D-CFE2-70C4-1452-F87EAF671E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98766" y="4611666"/>
            <a:ext cx="1387526" cy="421699"/>
          </a:xfrm>
          <a:prstGeom prst="rect">
            <a:avLst/>
          </a:prstGeom>
        </p:spPr>
      </p:pic>
      <p:pic>
        <p:nvPicPr>
          <p:cNvPr id="67" name="Grafik 66">
            <a:extLst>
              <a:ext uri="{FF2B5EF4-FFF2-40B4-BE49-F238E27FC236}">
                <a16:creationId xmlns:a16="http://schemas.microsoft.com/office/drawing/2014/main" id="{217668BD-15F3-36F8-6DCB-0B59376F584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03733" y="4589398"/>
            <a:ext cx="630136" cy="853309"/>
          </a:xfrm>
          <a:prstGeom prst="rect">
            <a:avLst/>
          </a:prstGeom>
        </p:spPr>
      </p:pic>
      <p:pic>
        <p:nvPicPr>
          <p:cNvPr id="69" name="Grafik 68">
            <a:extLst>
              <a:ext uri="{FF2B5EF4-FFF2-40B4-BE49-F238E27FC236}">
                <a16:creationId xmlns:a16="http://schemas.microsoft.com/office/drawing/2014/main" id="{4A8D5893-BAD3-00C6-27AC-DDC5C41A322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13380" y="2793147"/>
            <a:ext cx="1109518" cy="501288"/>
          </a:xfrm>
          <a:prstGeom prst="rect">
            <a:avLst/>
          </a:prstGeom>
        </p:spPr>
      </p:pic>
      <p:pic>
        <p:nvPicPr>
          <p:cNvPr id="71" name="Grafik 70">
            <a:extLst>
              <a:ext uri="{FF2B5EF4-FFF2-40B4-BE49-F238E27FC236}">
                <a16:creationId xmlns:a16="http://schemas.microsoft.com/office/drawing/2014/main" id="{23EA0929-D7BF-045A-D0E0-2EDA69F224A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40602" y="4654903"/>
            <a:ext cx="1357309" cy="471486"/>
          </a:xfrm>
          <a:prstGeom prst="rect">
            <a:avLst/>
          </a:prstGeom>
        </p:spPr>
      </p:pic>
      <p:pic>
        <p:nvPicPr>
          <p:cNvPr id="73" name="Grafik 72">
            <a:extLst>
              <a:ext uri="{FF2B5EF4-FFF2-40B4-BE49-F238E27FC236}">
                <a16:creationId xmlns:a16="http://schemas.microsoft.com/office/drawing/2014/main" id="{D73F30B9-F7F8-55BC-32E8-FB48947DE9E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180271" y="2338771"/>
            <a:ext cx="1098998" cy="256909"/>
          </a:xfrm>
          <a:prstGeom prst="rect">
            <a:avLst/>
          </a:prstGeom>
        </p:spPr>
      </p:pic>
      <p:pic>
        <p:nvPicPr>
          <p:cNvPr id="77" name="Grafik 76">
            <a:extLst>
              <a:ext uri="{FF2B5EF4-FFF2-40B4-BE49-F238E27FC236}">
                <a16:creationId xmlns:a16="http://schemas.microsoft.com/office/drawing/2014/main" id="{77C4A6EC-12E0-7E04-99DD-4DAAA03528A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303863" y="1590111"/>
            <a:ext cx="1775238" cy="342467"/>
          </a:xfrm>
          <a:prstGeom prst="rect">
            <a:avLst/>
          </a:prstGeom>
        </p:spPr>
      </p:pic>
      <p:pic>
        <p:nvPicPr>
          <p:cNvPr id="79" name="Grafik 78">
            <a:extLst>
              <a:ext uri="{FF2B5EF4-FFF2-40B4-BE49-F238E27FC236}">
                <a16:creationId xmlns:a16="http://schemas.microsoft.com/office/drawing/2014/main" id="{FB7CE509-BFBE-824B-A967-C694E173642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305147" y="4133903"/>
            <a:ext cx="1052616" cy="446750"/>
          </a:xfrm>
          <a:prstGeom prst="rect">
            <a:avLst/>
          </a:prstGeom>
        </p:spPr>
      </p:pic>
      <p:pic>
        <p:nvPicPr>
          <p:cNvPr id="81" name="Grafik 80">
            <a:extLst>
              <a:ext uri="{FF2B5EF4-FFF2-40B4-BE49-F238E27FC236}">
                <a16:creationId xmlns:a16="http://schemas.microsoft.com/office/drawing/2014/main" id="{CDC90F1A-80E4-623F-0D56-B537D217D51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196010" y="3741391"/>
            <a:ext cx="771005" cy="771005"/>
          </a:xfrm>
          <a:prstGeom prst="rect">
            <a:avLst/>
          </a:prstGeom>
        </p:spPr>
      </p:pic>
      <p:pic>
        <p:nvPicPr>
          <p:cNvPr id="83" name="Grafik 82">
            <a:extLst>
              <a:ext uri="{FF2B5EF4-FFF2-40B4-BE49-F238E27FC236}">
                <a16:creationId xmlns:a16="http://schemas.microsoft.com/office/drawing/2014/main" id="{FEA73C33-9CD4-68F8-0916-73994578A87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397873" y="3181929"/>
            <a:ext cx="1072263" cy="506529"/>
          </a:xfrm>
          <a:prstGeom prst="rect">
            <a:avLst/>
          </a:prstGeom>
        </p:spPr>
      </p:pic>
      <p:pic>
        <p:nvPicPr>
          <p:cNvPr id="4" name="Grafik 3">
            <a:extLst>
              <a:ext uri="{FF2B5EF4-FFF2-40B4-BE49-F238E27FC236}">
                <a16:creationId xmlns:a16="http://schemas.microsoft.com/office/drawing/2014/main" id="{290D1BD7-2758-0889-166D-D1ECC19FFA7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883507" y="5493161"/>
            <a:ext cx="1106608" cy="549824"/>
          </a:xfrm>
          <a:prstGeom prst="rect">
            <a:avLst/>
          </a:prstGeom>
        </p:spPr>
      </p:pic>
      <p:pic>
        <p:nvPicPr>
          <p:cNvPr id="17" name="Grafik 16">
            <a:extLst>
              <a:ext uri="{FF2B5EF4-FFF2-40B4-BE49-F238E27FC236}">
                <a16:creationId xmlns:a16="http://schemas.microsoft.com/office/drawing/2014/main" id="{7B19DD98-E2EF-F101-A5B3-69FDB51381BD}"/>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t="29842" b="31708"/>
          <a:stretch/>
        </p:blipFill>
        <p:spPr>
          <a:xfrm>
            <a:off x="6464369" y="5019528"/>
            <a:ext cx="1065751" cy="409776"/>
          </a:xfrm>
          <a:prstGeom prst="rect">
            <a:avLst/>
          </a:prstGeom>
        </p:spPr>
      </p:pic>
      <p:pic>
        <p:nvPicPr>
          <p:cNvPr id="20" name="Grafik 19">
            <a:extLst>
              <a:ext uri="{FF2B5EF4-FFF2-40B4-BE49-F238E27FC236}">
                <a16:creationId xmlns:a16="http://schemas.microsoft.com/office/drawing/2014/main" id="{DDA756D7-3C79-8648-7296-CA694777B83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716883" y="5270804"/>
            <a:ext cx="1678401" cy="322516"/>
          </a:xfrm>
          <a:prstGeom prst="rect">
            <a:avLst/>
          </a:prstGeom>
        </p:spPr>
      </p:pic>
      <p:pic>
        <p:nvPicPr>
          <p:cNvPr id="27" name="Grafik 26">
            <a:extLst>
              <a:ext uri="{FF2B5EF4-FFF2-40B4-BE49-F238E27FC236}">
                <a16:creationId xmlns:a16="http://schemas.microsoft.com/office/drawing/2014/main" id="{01B660A7-40A3-B492-3E70-2B49EECA452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959571" y="5181533"/>
            <a:ext cx="802492" cy="893340"/>
          </a:xfrm>
          <a:prstGeom prst="rect">
            <a:avLst/>
          </a:prstGeom>
        </p:spPr>
      </p:pic>
      <p:pic>
        <p:nvPicPr>
          <p:cNvPr id="29" name="Grafik 28">
            <a:extLst>
              <a:ext uri="{FF2B5EF4-FFF2-40B4-BE49-F238E27FC236}">
                <a16:creationId xmlns:a16="http://schemas.microsoft.com/office/drawing/2014/main" id="{D199ED8C-A3FF-A9CC-0269-D4D2AAC35C4F}"/>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30455" b="31708"/>
          <a:stretch/>
        </p:blipFill>
        <p:spPr>
          <a:xfrm>
            <a:off x="3290980" y="5272359"/>
            <a:ext cx="1422400" cy="538198"/>
          </a:xfrm>
          <a:prstGeom prst="rect">
            <a:avLst/>
          </a:prstGeom>
        </p:spPr>
      </p:pic>
      <p:pic>
        <p:nvPicPr>
          <p:cNvPr id="13" name="Grafik 12">
            <a:extLst>
              <a:ext uri="{FF2B5EF4-FFF2-40B4-BE49-F238E27FC236}">
                <a16:creationId xmlns:a16="http://schemas.microsoft.com/office/drawing/2014/main" id="{FF6A3051-30CF-CD57-E982-A23FD9D0AA80}"/>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328144" y="6116660"/>
            <a:ext cx="711523" cy="670474"/>
          </a:xfrm>
          <a:prstGeom prst="rect">
            <a:avLst/>
          </a:prstGeom>
        </p:spPr>
      </p:pic>
      <p:pic>
        <p:nvPicPr>
          <p:cNvPr id="14" name="Grafik 13">
            <a:extLst>
              <a:ext uri="{FF2B5EF4-FFF2-40B4-BE49-F238E27FC236}">
                <a16:creationId xmlns:a16="http://schemas.microsoft.com/office/drawing/2014/main" id="{2806A872-CB18-2452-50A7-8A74850521B1}"/>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5736912" y="6137025"/>
            <a:ext cx="886718" cy="629744"/>
          </a:xfrm>
          <a:prstGeom prst="rect">
            <a:avLst/>
          </a:prstGeom>
        </p:spPr>
      </p:pic>
      <p:pic>
        <p:nvPicPr>
          <p:cNvPr id="22" name="Grafik 21">
            <a:extLst>
              <a:ext uri="{FF2B5EF4-FFF2-40B4-BE49-F238E27FC236}">
                <a16:creationId xmlns:a16="http://schemas.microsoft.com/office/drawing/2014/main" id="{1B6A1BF4-B24C-BDB7-6709-D60EAE145CCF}"/>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792236" y="6221571"/>
            <a:ext cx="1335854" cy="437527"/>
          </a:xfrm>
          <a:prstGeom prst="rect">
            <a:avLst/>
          </a:prstGeom>
        </p:spPr>
      </p:pic>
      <p:pic>
        <p:nvPicPr>
          <p:cNvPr id="23" name="Grafik 22">
            <a:extLst>
              <a:ext uri="{FF2B5EF4-FFF2-40B4-BE49-F238E27FC236}">
                <a16:creationId xmlns:a16="http://schemas.microsoft.com/office/drawing/2014/main" id="{7BFAA5D0-A3CB-244A-9DFF-E994B366C4CF}"/>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835223" y="5801687"/>
            <a:ext cx="1340247" cy="323305"/>
          </a:xfrm>
          <a:prstGeom prst="rect">
            <a:avLst/>
          </a:prstGeom>
        </p:spPr>
      </p:pic>
      <p:pic>
        <p:nvPicPr>
          <p:cNvPr id="26" name="Grafik 25">
            <a:extLst>
              <a:ext uri="{FF2B5EF4-FFF2-40B4-BE49-F238E27FC236}">
                <a16:creationId xmlns:a16="http://schemas.microsoft.com/office/drawing/2014/main" id="{B75346FC-9ED6-547E-72E5-CD37362F98C5}"/>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339503" y="6311625"/>
            <a:ext cx="1257181" cy="454574"/>
          </a:xfrm>
          <a:prstGeom prst="rect">
            <a:avLst/>
          </a:prstGeom>
        </p:spPr>
      </p:pic>
      <p:pic>
        <p:nvPicPr>
          <p:cNvPr id="24" name="Grafik 23">
            <a:extLst>
              <a:ext uri="{FF2B5EF4-FFF2-40B4-BE49-F238E27FC236}">
                <a16:creationId xmlns:a16="http://schemas.microsoft.com/office/drawing/2014/main" id="{B99759E7-805B-9F45-7FD6-6AF33D40FD29}"/>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971238" y="6137025"/>
            <a:ext cx="683174" cy="683174"/>
          </a:xfrm>
          <a:prstGeom prst="rect">
            <a:avLst/>
          </a:prstGeom>
        </p:spPr>
      </p:pic>
      <p:pic>
        <p:nvPicPr>
          <p:cNvPr id="28" name="Grafik 27">
            <a:extLst>
              <a:ext uri="{FF2B5EF4-FFF2-40B4-BE49-F238E27FC236}">
                <a16:creationId xmlns:a16="http://schemas.microsoft.com/office/drawing/2014/main" id="{41E83975-ACC4-FFA1-04E7-6DD64F5D7083}"/>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523127" y="2026925"/>
            <a:ext cx="905576" cy="597155"/>
          </a:xfrm>
          <a:prstGeom prst="rect">
            <a:avLst/>
          </a:prstGeom>
        </p:spPr>
      </p:pic>
      <p:pic>
        <p:nvPicPr>
          <p:cNvPr id="30" name="Grafik 29">
            <a:extLst>
              <a:ext uri="{FF2B5EF4-FFF2-40B4-BE49-F238E27FC236}">
                <a16:creationId xmlns:a16="http://schemas.microsoft.com/office/drawing/2014/main" id="{5811F921-82C6-3372-C99B-AD62A299351D}"/>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290616" y="2026460"/>
            <a:ext cx="1335856" cy="327329"/>
          </a:xfrm>
          <a:prstGeom prst="rect">
            <a:avLst/>
          </a:prstGeom>
        </p:spPr>
      </p:pic>
      <p:pic>
        <p:nvPicPr>
          <p:cNvPr id="31" name="Grafik 30">
            <a:extLst>
              <a:ext uri="{FF2B5EF4-FFF2-40B4-BE49-F238E27FC236}">
                <a16:creationId xmlns:a16="http://schemas.microsoft.com/office/drawing/2014/main" id="{DBD409B8-B8B7-2F82-6E7A-B794FA0DCD37}"/>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289594" y="4673855"/>
            <a:ext cx="988337" cy="503611"/>
          </a:xfrm>
          <a:prstGeom prst="rect">
            <a:avLst/>
          </a:prstGeom>
        </p:spPr>
      </p:pic>
      <p:pic>
        <p:nvPicPr>
          <p:cNvPr id="33" name="Grafik 32">
            <a:extLst>
              <a:ext uri="{FF2B5EF4-FFF2-40B4-BE49-F238E27FC236}">
                <a16:creationId xmlns:a16="http://schemas.microsoft.com/office/drawing/2014/main" id="{DAF943E8-CBCF-6E6F-4377-F618C9679CB3}"/>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4663907" y="3407432"/>
            <a:ext cx="1587500" cy="419100"/>
          </a:xfrm>
          <a:prstGeom prst="rect">
            <a:avLst/>
          </a:prstGeom>
        </p:spPr>
      </p:pic>
      <p:pic>
        <p:nvPicPr>
          <p:cNvPr id="34" name="Grafik 33">
            <a:extLst>
              <a:ext uri="{FF2B5EF4-FFF2-40B4-BE49-F238E27FC236}">
                <a16:creationId xmlns:a16="http://schemas.microsoft.com/office/drawing/2014/main" id="{A3EE6E9B-E21E-ECA3-89E6-CC4ED4F62C66}"/>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6470717" y="3318318"/>
            <a:ext cx="1070814" cy="689300"/>
          </a:xfrm>
          <a:prstGeom prst="rect">
            <a:avLst/>
          </a:prstGeom>
        </p:spPr>
      </p:pic>
      <p:pic>
        <p:nvPicPr>
          <p:cNvPr id="35" name="Grafik 34">
            <a:extLst>
              <a:ext uri="{FF2B5EF4-FFF2-40B4-BE49-F238E27FC236}">
                <a16:creationId xmlns:a16="http://schemas.microsoft.com/office/drawing/2014/main" id="{E71912AB-3BA6-EA8D-1B8A-DBC548A2C964}"/>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689855" y="3614467"/>
            <a:ext cx="815492" cy="357263"/>
          </a:xfrm>
          <a:prstGeom prst="rect">
            <a:avLst/>
          </a:prstGeom>
        </p:spPr>
      </p:pic>
      <p:pic>
        <p:nvPicPr>
          <p:cNvPr id="36" name="Grafik 35">
            <a:extLst>
              <a:ext uri="{FF2B5EF4-FFF2-40B4-BE49-F238E27FC236}">
                <a16:creationId xmlns:a16="http://schemas.microsoft.com/office/drawing/2014/main" id="{126637C8-8B90-3D34-9F33-40686004DF2B}"/>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9846852" y="3697847"/>
            <a:ext cx="1223067" cy="316886"/>
          </a:xfrm>
          <a:prstGeom prst="rect">
            <a:avLst/>
          </a:prstGeom>
        </p:spPr>
      </p:pic>
      <p:pic>
        <p:nvPicPr>
          <p:cNvPr id="38" name="Grafik 37">
            <a:extLst>
              <a:ext uri="{FF2B5EF4-FFF2-40B4-BE49-F238E27FC236}">
                <a16:creationId xmlns:a16="http://schemas.microsoft.com/office/drawing/2014/main" id="{27F07556-7D61-D008-9224-2D153D70DC3B}"/>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625885" y="3080472"/>
            <a:ext cx="1495288" cy="427225"/>
          </a:xfrm>
          <a:prstGeom prst="rect">
            <a:avLst/>
          </a:prstGeom>
        </p:spPr>
      </p:pic>
      <p:pic>
        <p:nvPicPr>
          <p:cNvPr id="37" name="Grafik 36">
            <a:extLst>
              <a:ext uri="{FF2B5EF4-FFF2-40B4-BE49-F238E27FC236}">
                <a16:creationId xmlns:a16="http://schemas.microsoft.com/office/drawing/2014/main" id="{6C64EF08-D956-F05F-F5CE-B24B9CF7C74D}"/>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3289594" y="2453369"/>
            <a:ext cx="1270797" cy="339660"/>
          </a:xfrm>
          <a:prstGeom prst="rect">
            <a:avLst/>
          </a:prstGeom>
        </p:spPr>
      </p:pic>
      <p:pic>
        <p:nvPicPr>
          <p:cNvPr id="61" name="Grafik 60">
            <a:extLst>
              <a:ext uri="{FF2B5EF4-FFF2-40B4-BE49-F238E27FC236}">
                <a16:creationId xmlns:a16="http://schemas.microsoft.com/office/drawing/2014/main" id="{67DBD3F2-E651-D4EC-B8F5-A26DFCC2E7F9}"/>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133913" y="5062250"/>
            <a:ext cx="1190805" cy="350914"/>
          </a:xfrm>
          <a:prstGeom prst="rect">
            <a:avLst/>
          </a:prstGeom>
        </p:spPr>
      </p:pic>
      <p:pic>
        <p:nvPicPr>
          <p:cNvPr id="44" name="Grafik 43">
            <a:extLst>
              <a:ext uri="{FF2B5EF4-FFF2-40B4-BE49-F238E27FC236}">
                <a16:creationId xmlns:a16="http://schemas.microsoft.com/office/drawing/2014/main" id="{44B71454-62CB-3AD5-6C68-7C105C8EE4A8}"/>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0956319" y="5651707"/>
            <a:ext cx="1010696" cy="637957"/>
          </a:xfrm>
          <a:prstGeom prst="rect">
            <a:avLst/>
          </a:prstGeom>
        </p:spPr>
      </p:pic>
      <p:pic>
        <p:nvPicPr>
          <p:cNvPr id="62" name="Grafik 61">
            <a:extLst>
              <a:ext uri="{FF2B5EF4-FFF2-40B4-BE49-F238E27FC236}">
                <a16:creationId xmlns:a16="http://schemas.microsoft.com/office/drawing/2014/main" id="{E710B60C-9122-23AD-0C9D-FCEFCF97ECCA}"/>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6140890" y="4618330"/>
            <a:ext cx="1354630" cy="283140"/>
          </a:xfrm>
          <a:prstGeom prst="rect">
            <a:avLst/>
          </a:prstGeom>
        </p:spPr>
      </p:pic>
      <p:pic>
        <p:nvPicPr>
          <p:cNvPr id="39" name="Grafik 38">
            <a:extLst>
              <a:ext uri="{FF2B5EF4-FFF2-40B4-BE49-F238E27FC236}">
                <a16:creationId xmlns:a16="http://schemas.microsoft.com/office/drawing/2014/main" id="{DB136251-1CE5-2485-C211-403D2DF863C7}"/>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6274382" y="5521594"/>
            <a:ext cx="1312411" cy="438595"/>
          </a:xfrm>
          <a:prstGeom prst="rect">
            <a:avLst/>
          </a:prstGeom>
        </p:spPr>
      </p:pic>
      <p:pic>
        <p:nvPicPr>
          <p:cNvPr id="43" name="Grafik 42">
            <a:extLst>
              <a:ext uri="{FF2B5EF4-FFF2-40B4-BE49-F238E27FC236}">
                <a16:creationId xmlns:a16="http://schemas.microsoft.com/office/drawing/2014/main" id="{625EDF03-7C04-0541-4E79-70DF6069B98D}"/>
              </a:ext>
            </a:extLst>
          </p:cNvPr>
          <p:cNvPicPr>
            <a:picLocks noChangeAspect="1"/>
          </p:cNvPicPr>
          <p:nvPr/>
        </p:nvPicPr>
        <p:blipFill rotWithShape="1">
          <a:blip r:embed="rId45" cstate="email">
            <a:extLst>
              <a:ext uri="{28A0092B-C50C-407E-A947-70E740481C1C}">
                <a14:useLocalDpi xmlns:a14="http://schemas.microsoft.com/office/drawing/2010/main"/>
              </a:ext>
            </a:extLst>
          </a:blip>
          <a:srcRect l="7406" t="35995" r="6163" b="40561"/>
          <a:stretch/>
        </p:blipFill>
        <p:spPr>
          <a:xfrm>
            <a:off x="3087215" y="3728139"/>
            <a:ext cx="1479388" cy="401273"/>
          </a:xfrm>
          <a:prstGeom prst="rect">
            <a:avLst/>
          </a:prstGeom>
        </p:spPr>
      </p:pic>
      <p:pic>
        <p:nvPicPr>
          <p:cNvPr id="45" name="Grafik 44">
            <a:extLst>
              <a:ext uri="{FF2B5EF4-FFF2-40B4-BE49-F238E27FC236}">
                <a16:creationId xmlns:a16="http://schemas.microsoft.com/office/drawing/2014/main" id="{14C2F431-B777-8868-DF91-5DB2126F9A84}"/>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l="7517" t="30207" r="8011" b="31806"/>
          <a:stretch/>
        </p:blipFill>
        <p:spPr>
          <a:xfrm>
            <a:off x="9263159" y="4658873"/>
            <a:ext cx="1630393" cy="381921"/>
          </a:xfrm>
          <a:prstGeom prst="rect">
            <a:avLst/>
          </a:prstGeom>
        </p:spPr>
      </p:pic>
      <p:pic>
        <p:nvPicPr>
          <p:cNvPr id="11" name="Grafik 10">
            <a:extLst>
              <a:ext uri="{FF2B5EF4-FFF2-40B4-BE49-F238E27FC236}">
                <a16:creationId xmlns:a16="http://schemas.microsoft.com/office/drawing/2014/main" id="{10342260-1946-9486-28F2-57B231D694B2}"/>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896655" y="2326539"/>
            <a:ext cx="1040023" cy="256947"/>
          </a:xfrm>
          <a:prstGeom prst="rect">
            <a:avLst/>
          </a:prstGeom>
        </p:spPr>
      </p:pic>
      <p:pic>
        <p:nvPicPr>
          <p:cNvPr id="21" name="Grafik 20">
            <a:extLst>
              <a:ext uri="{FF2B5EF4-FFF2-40B4-BE49-F238E27FC236}">
                <a16:creationId xmlns:a16="http://schemas.microsoft.com/office/drawing/2014/main" id="{331AE2D5-39D0-67D2-CF4E-49F4E9E3DC2E}"/>
              </a:ext>
            </a:extLst>
          </p:cNvPr>
          <p:cNvPicPr>
            <a:picLocks noChangeAspect="1"/>
          </p:cNvPicPr>
          <p:nvPr/>
        </p:nvPicPr>
        <p:blipFill rotWithShape="1">
          <a:blip r:embed="rId48" cstate="email">
            <a:extLst>
              <a:ext uri="{28A0092B-C50C-407E-A947-70E740481C1C}">
                <a14:useLocalDpi xmlns:a14="http://schemas.microsoft.com/office/drawing/2010/main"/>
              </a:ext>
            </a:extLst>
          </a:blip>
          <a:srcRect t="17127" b="22855"/>
          <a:stretch/>
        </p:blipFill>
        <p:spPr>
          <a:xfrm>
            <a:off x="10936434" y="1685996"/>
            <a:ext cx="1095439" cy="657457"/>
          </a:xfrm>
          <a:prstGeom prst="rect">
            <a:avLst/>
          </a:prstGeom>
        </p:spPr>
      </p:pic>
      <p:pic>
        <p:nvPicPr>
          <p:cNvPr id="7" name="Grafik 6">
            <a:extLst>
              <a:ext uri="{FF2B5EF4-FFF2-40B4-BE49-F238E27FC236}">
                <a16:creationId xmlns:a16="http://schemas.microsoft.com/office/drawing/2014/main" id="{491C2DF5-50EC-4C91-FFC2-A3A54BED53C4}"/>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10617100" y="2541787"/>
            <a:ext cx="1689131" cy="382108"/>
          </a:xfrm>
          <a:prstGeom prst="rect">
            <a:avLst/>
          </a:prstGeom>
        </p:spPr>
      </p:pic>
      <p:pic>
        <p:nvPicPr>
          <p:cNvPr id="68" name="Grafik 67">
            <a:extLst>
              <a:ext uri="{FF2B5EF4-FFF2-40B4-BE49-F238E27FC236}">
                <a16:creationId xmlns:a16="http://schemas.microsoft.com/office/drawing/2014/main" id="{DC034FDB-E23A-A79A-A41E-3B880353F095}"/>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8005333" y="2578410"/>
            <a:ext cx="915049" cy="433844"/>
          </a:xfrm>
          <a:prstGeom prst="rect">
            <a:avLst/>
          </a:prstGeom>
        </p:spPr>
      </p:pic>
      <p:pic>
        <p:nvPicPr>
          <p:cNvPr id="18" name="Grafik 17" descr="Ein Bild, das Text, ClipArt enthält.&#10;&#10;Automatisch generierte Beschreibung">
            <a:extLst>
              <a:ext uri="{FF2B5EF4-FFF2-40B4-BE49-F238E27FC236}">
                <a16:creationId xmlns:a16="http://schemas.microsoft.com/office/drawing/2014/main" id="{CF5B2B97-7E82-F5ED-5E39-174C03C3AA67}"/>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423461" y="1600920"/>
            <a:ext cx="1689440" cy="466871"/>
          </a:xfrm>
          <a:prstGeom prst="rect">
            <a:avLst/>
          </a:prstGeom>
        </p:spPr>
      </p:pic>
      <p:pic>
        <p:nvPicPr>
          <p:cNvPr id="19" name="Grafik 18">
            <a:extLst>
              <a:ext uri="{FF2B5EF4-FFF2-40B4-BE49-F238E27FC236}">
                <a16:creationId xmlns:a16="http://schemas.microsoft.com/office/drawing/2014/main" id="{3634892D-A828-122C-2CFF-2A6248DF9115}"/>
              </a:ext>
            </a:extLst>
          </p:cNvPr>
          <p:cNvPicPr>
            <a:picLocks noChangeAspect="1"/>
          </p:cNvPicPr>
          <p:nvPr/>
        </p:nvPicPr>
        <p:blipFill rotWithShape="1">
          <a:blip r:embed="rId52" cstate="email">
            <a:extLst>
              <a:ext uri="{28A0092B-C50C-407E-A947-70E740481C1C}">
                <a14:useLocalDpi xmlns:a14="http://schemas.microsoft.com/office/drawing/2010/main"/>
              </a:ext>
            </a:extLst>
          </a:blip>
          <a:srcRect l="20823" t="29569" r="20255" b="20115"/>
          <a:stretch/>
        </p:blipFill>
        <p:spPr>
          <a:xfrm>
            <a:off x="8669285" y="3593755"/>
            <a:ext cx="994404" cy="396285"/>
          </a:xfrm>
          <a:prstGeom prst="rect">
            <a:avLst/>
          </a:prstGeom>
        </p:spPr>
      </p:pic>
      <p:pic>
        <p:nvPicPr>
          <p:cNvPr id="32" name="Grafik 31" descr="Ein Bild, das Grafiken, Schrift, Logo, Screenshot enthält.&#10;&#10;Automatisch generierte Beschreibung">
            <a:extLst>
              <a:ext uri="{FF2B5EF4-FFF2-40B4-BE49-F238E27FC236}">
                <a16:creationId xmlns:a16="http://schemas.microsoft.com/office/drawing/2014/main" id="{8A295DC9-B4A4-7FB6-7C7F-8A8ED10DD536}"/>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5863065" y="2745573"/>
            <a:ext cx="1608570" cy="369971"/>
          </a:xfrm>
          <a:prstGeom prst="rect">
            <a:avLst/>
          </a:prstGeom>
        </p:spPr>
      </p:pic>
      <p:pic>
        <p:nvPicPr>
          <p:cNvPr id="8" name="Grafik 7">
            <a:extLst>
              <a:ext uri="{FF2B5EF4-FFF2-40B4-BE49-F238E27FC236}">
                <a16:creationId xmlns:a16="http://schemas.microsoft.com/office/drawing/2014/main" id="{2B735412-3214-307B-5D33-E5D83ACA56D7}"/>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14745" y="1583390"/>
            <a:ext cx="1768140" cy="689715"/>
          </a:xfrm>
          <a:prstGeom prst="rect">
            <a:avLst/>
          </a:prstGeom>
        </p:spPr>
      </p:pic>
    </p:spTree>
    <p:extLst>
      <p:ext uri="{BB962C8B-B14F-4D97-AF65-F5344CB8AC3E}">
        <p14:creationId xmlns:p14="http://schemas.microsoft.com/office/powerpoint/2010/main" val="2480830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6F2572E-24EE-EF48-ADB6-3C6D38B2A3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20</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8657114" cy="523220"/>
          </a:xfrm>
          <a:prstGeom prst="rect">
            <a:avLst/>
          </a:prstGeom>
          <a:noFill/>
        </p:spPr>
        <p:txBody>
          <a:bodyPr wrap="none" rtlCol="0">
            <a:spAutoFit/>
          </a:bodyPr>
          <a:lstStyle/>
          <a:p>
            <a:r>
              <a:rPr lang="de-DE" sz="2800" b="1">
                <a:solidFill>
                  <a:schemeClr val="accent1"/>
                </a:solidFill>
              </a:rPr>
              <a:t>Web Guides/Onboarding/ Customer Journey Assistenten</a:t>
            </a:r>
          </a:p>
        </p:txBody>
      </p:sp>
      <p:pic>
        <p:nvPicPr>
          <p:cNvPr id="13" name="Grafik 12">
            <a:extLst>
              <a:ext uri="{FF2B5EF4-FFF2-40B4-BE49-F238E27FC236}">
                <a16:creationId xmlns:a16="http://schemas.microsoft.com/office/drawing/2014/main" id="{C992C41F-F05A-FF43-9555-3D3A2B1C10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665" y="1577829"/>
            <a:ext cx="1956825" cy="582275"/>
          </a:xfrm>
          <a:prstGeom prst="rect">
            <a:avLst/>
          </a:prstGeom>
        </p:spPr>
      </p:pic>
      <p:pic>
        <p:nvPicPr>
          <p:cNvPr id="17" name="Grafik 16">
            <a:extLst>
              <a:ext uri="{FF2B5EF4-FFF2-40B4-BE49-F238E27FC236}">
                <a16:creationId xmlns:a16="http://schemas.microsoft.com/office/drawing/2014/main" id="{6BD2FD77-7977-0D42-8FF4-5BB3E04F7E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3641" y="1577829"/>
            <a:ext cx="2720481" cy="478886"/>
          </a:xfrm>
          <a:prstGeom prst="rect">
            <a:avLst/>
          </a:prstGeom>
        </p:spPr>
      </p:pic>
      <p:pic>
        <p:nvPicPr>
          <p:cNvPr id="20" name="Grafik 19">
            <a:extLst>
              <a:ext uri="{FF2B5EF4-FFF2-40B4-BE49-F238E27FC236}">
                <a16:creationId xmlns:a16="http://schemas.microsoft.com/office/drawing/2014/main" id="{84B7E1C5-3005-484B-97E8-EC59154171E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6170" b="24009"/>
          <a:stretch/>
        </p:blipFill>
        <p:spPr>
          <a:xfrm>
            <a:off x="3338268" y="1577829"/>
            <a:ext cx="1422400" cy="708641"/>
          </a:xfrm>
          <a:prstGeom prst="rect">
            <a:avLst/>
          </a:prstGeom>
        </p:spPr>
      </p:pic>
      <p:pic>
        <p:nvPicPr>
          <p:cNvPr id="4" name="Grafik 3">
            <a:extLst>
              <a:ext uri="{FF2B5EF4-FFF2-40B4-BE49-F238E27FC236}">
                <a16:creationId xmlns:a16="http://schemas.microsoft.com/office/drawing/2014/main" id="{ABA31CC2-20CC-0A44-9E39-8290D21A5D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8268" y="2535772"/>
            <a:ext cx="1397000" cy="571500"/>
          </a:xfrm>
          <a:prstGeom prst="rect">
            <a:avLst/>
          </a:prstGeom>
        </p:spPr>
      </p:pic>
      <p:pic>
        <p:nvPicPr>
          <p:cNvPr id="6" name="Grafik 5">
            <a:extLst>
              <a:ext uri="{FF2B5EF4-FFF2-40B4-BE49-F238E27FC236}">
                <a16:creationId xmlns:a16="http://schemas.microsoft.com/office/drawing/2014/main" id="{B9F54D96-851A-004E-BF7F-FB932EC72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72864" y="2533327"/>
            <a:ext cx="2260513" cy="509818"/>
          </a:xfrm>
          <a:prstGeom prst="rect">
            <a:avLst/>
          </a:prstGeom>
        </p:spPr>
      </p:pic>
      <p:pic>
        <p:nvPicPr>
          <p:cNvPr id="18" name="Grafik 17">
            <a:extLst>
              <a:ext uri="{FF2B5EF4-FFF2-40B4-BE49-F238E27FC236}">
                <a16:creationId xmlns:a16="http://schemas.microsoft.com/office/drawing/2014/main" id="{09B030F1-7E21-C647-A5DD-A81247F859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7817" t="25207" r="8627" b="33346"/>
          <a:stretch/>
        </p:blipFill>
        <p:spPr>
          <a:xfrm>
            <a:off x="7590453" y="2533327"/>
            <a:ext cx="1746362" cy="360941"/>
          </a:xfrm>
          <a:prstGeom prst="rect">
            <a:avLst/>
          </a:prstGeom>
        </p:spPr>
      </p:pic>
      <p:pic>
        <p:nvPicPr>
          <p:cNvPr id="7" name="Grafik 6">
            <a:extLst>
              <a:ext uri="{FF2B5EF4-FFF2-40B4-BE49-F238E27FC236}">
                <a16:creationId xmlns:a16="http://schemas.microsoft.com/office/drawing/2014/main" id="{CAADAF4C-BBE2-1AAE-91B8-75BE2E2C9EE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45121" y="2398863"/>
            <a:ext cx="2377440" cy="578911"/>
          </a:xfrm>
          <a:prstGeom prst="rect">
            <a:avLst/>
          </a:prstGeom>
        </p:spPr>
      </p:pic>
      <p:pic>
        <p:nvPicPr>
          <p:cNvPr id="11" name="Grafik 10">
            <a:extLst>
              <a:ext uri="{FF2B5EF4-FFF2-40B4-BE49-F238E27FC236}">
                <a16:creationId xmlns:a16="http://schemas.microsoft.com/office/drawing/2014/main" id="{2422D895-F03C-8C7E-282F-D0457D548AF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38268" y="3347321"/>
            <a:ext cx="2950210" cy="586523"/>
          </a:xfrm>
          <a:prstGeom prst="rect">
            <a:avLst/>
          </a:prstGeom>
        </p:spPr>
      </p:pic>
      <p:pic>
        <p:nvPicPr>
          <p:cNvPr id="19" name="Grafik 18">
            <a:extLst>
              <a:ext uri="{FF2B5EF4-FFF2-40B4-BE49-F238E27FC236}">
                <a16:creationId xmlns:a16="http://schemas.microsoft.com/office/drawing/2014/main" id="{FB8CEEF9-90FD-A4D5-BED8-A61CBA2CEC3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8336" b="24326"/>
          <a:stretch/>
        </p:blipFill>
        <p:spPr>
          <a:xfrm>
            <a:off x="6481050" y="3346677"/>
            <a:ext cx="2260513" cy="571642"/>
          </a:xfrm>
          <a:prstGeom prst="rect">
            <a:avLst/>
          </a:prstGeom>
        </p:spPr>
      </p:pic>
      <p:pic>
        <p:nvPicPr>
          <p:cNvPr id="22" name="Grafik 21">
            <a:extLst>
              <a:ext uri="{FF2B5EF4-FFF2-40B4-BE49-F238E27FC236}">
                <a16:creationId xmlns:a16="http://schemas.microsoft.com/office/drawing/2014/main" id="{34CB1B42-1A26-5F12-1B3B-3AEA3630B2BC}"/>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865256" y="3344279"/>
            <a:ext cx="2290855" cy="523220"/>
          </a:xfrm>
          <a:prstGeom prst="rect">
            <a:avLst/>
          </a:prstGeom>
        </p:spPr>
      </p:pic>
      <p:pic>
        <p:nvPicPr>
          <p:cNvPr id="24" name="Grafik 23">
            <a:extLst>
              <a:ext uri="{FF2B5EF4-FFF2-40B4-BE49-F238E27FC236}">
                <a16:creationId xmlns:a16="http://schemas.microsoft.com/office/drawing/2014/main" id="{BCE4C60A-6C27-0FCD-0956-DA3479F4FD6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457388" y="1556054"/>
            <a:ext cx="1361346" cy="522435"/>
          </a:xfrm>
          <a:prstGeom prst="rect">
            <a:avLst/>
          </a:prstGeom>
        </p:spPr>
      </p:pic>
      <p:pic>
        <p:nvPicPr>
          <p:cNvPr id="26" name="Grafik 25">
            <a:extLst>
              <a:ext uri="{FF2B5EF4-FFF2-40B4-BE49-F238E27FC236}">
                <a16:creationId xmlns:a16="http://schemas.microsoft.com/office/drawing/2014/main" id="{17BDD5D3-54D4-4779-EF7C-822722FCFA8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26825" b="32210"/>
          <a:stretch/>
        </p:blipFill>
        <p:spPr>
          <a:xfrm>
            <a:off x="3338268" y="4237684"/>
            <a:ext cx="2239159" cy="535077"/>
          </a:xfrm>
          <a:prstGeom prst="rect">
            <a:avLst/>
          </a:prstGeom>
        </p:spPr>
      </p:pic>
      <p:pic>
        <p:nvPicPr>
          <p:cNvPr id="28" name="Grafik 27">
            <a:extLst>
              <a:ext uri="{FF2B5EF4-FFF2-40B4-BE49-F238E27FC236}">
                <a16:creationId xmlns:a16="http://schemas.microsoft.com/office/drawing/2014/main" id="{F43F4F80-8E44-D523-6799-FAD46F2E8471}"/>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66472" y="4189887"/>
            <a:ext cx="2331968" cy="594344"/>
          </a:xfrm>
          <a:prstGeom prst="rect">
            <a:avLst/>
          </a:prstGeom>
        </p:spPr>
      </p:pic>
      <p:pic>
        <p:nvPicPr>
          <p:cNvPr id="21" name="Grafik 20">
            <a:extLst>
              <a:ext uri="{FF2B5EF4-FFF2-40B4-BE49-F238E27FC236}">
                <a16:creationId xmlns:a16="http://schemas.microsoft.com/office/drawing/2014/main" id="{89E1D635-3A0E-FDCA-3E4E-996ACFDEE9DA}"/>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35965" b="33937"/>
          <a:stretch/>
        </p:blipFill>
        <p:spPr>
          <a:xfrm>
            <a:off x="8403816" y="4200437"/>
            <a:ext cx="2260513" cy="510281"/>
          </a:xfrm>
          <a:prstGeom prst="rect">
            <a:avLst/>
          </a:prstGeom>
        </p:spPr>
      </p:pic>
    </p:spTree>
    <p:extLst>
      <p:ext uri="{BB962C8B-B14F-4D97-AF65-F5344CB8AC3E}">
        <p14:creationId xmlns:p14="http://schemas.microsoft.com/office/powerpoint/2010/main" val="227173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FC9B7CD3-34C3-E04F-A7DC-ECFDFD5AF17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5756"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21</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4834978" cy="523220"/>
          </a:xfrm>
          <a:prstGeom prst="rect">
            <a:avLst/>
          </a:prstGeom>
          <a:noFill/>
        </p:spPr>
        <p:txBody>
          <a:bodyPr wrap="none" rtlCol="0">
            <a:spAutoFit/>
          </a:bodyPr>
          <a:lstStyle/>
          <a:p>
            <a:r>
              <a:rPr lang="de-DE" sz="2800" b="1">
                <a:solidFill>
                  <a:schemeClr val="accent1"/>
                </a:solidFill>
              </a:rPr>
              <a:t>Community Software/</a:t>
            </a:r>
            <a:r>
              <a:rPr lang="de-DE" sz="2800" b="1" err="1">
                <a:solidFill>
                  <a:schemeClr val="accent1"/>
                </a:solidFill>
              </a:rPr>
              <a:t>CrowdCX</a:t>
            </a:r>
            <a:endParaRPr lang="de-DE" sz="2800" b="1">
              <a:solidFill>
                <a:schemeClr val="accent1"/>
              </a:solidFill>
            </a:endParaRPr>
          </a:p>
        </p:txBody>
      </p:sp>
      <p:pic>
        <p:nvPicPr>
          <p:cNvPr id="12" name="Bild 13">
            <a:extLst>
              <a:ext uri="{FF2B5EF4-FFF2-40B4-BE49-F238E27FC236}">
                <a16:creationId xmlns:a16="http://schemas.microsoft.com/office/drawing/2014/main" id="{F47740E1-6CF3-DF46-82DA-8165A59FC2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4686" b="37261"/>
          <a:stretch/>
        </p:blipFill>
        <p:spPr>
          <a:xfrm>
            <a:off x="3290192" y="2296131"/>
            <a:ext cx="1552127" cy="435417"/>
          </a:xfrm>
          <a:prstGeom prst="rect">
            <a:avLst/>
          </a:prstGeom>
        </p:spPr>
      </p:pic>
      <p:pic>
        <p:nvPicPr>
          <p:cNvPr id="14" name="Bild 18">
            <a:extLst>
              <a:ext uri="{FF2B5EF4-FFF2-40B4-BE49-F238E27FC236}">
                <a16:creationId xmlns:a16="http://schemas.microsoft.com/office/drawing/2014/main" id="{50F48562-6D42-5549-8FA7-5752F211A8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5206" y="1590640"/>
            <a:ext cx="1736725" cy="319398"/>
          </a:xfrm>
          <a:prstGeom prst="rect">
            <a:avLst/>
          </a:prstGeom>
        </p:spPr>
      </p:pic>
      <p:pic>
        <p:nvPicPr>
          <p:cNvPr id="18" name="Bild 19">
            <a:extLst>
              <a:ext uri="{FF2B5EF4-FFF2-40B4-BE49-F238E27FC236}">
                <a16:creationId xmlns:a16="http://schemas.microsoft.com/office/drawing/2014/main" id="{56E6E1CE-1A00-F941-B635-F30E4EA8EA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5376" y="1461848"/>
            <a:ext cx="1556943" cy="482925"/>
          </a:xfrm>
          <a:prstGeom prst="rect">
            <a:avLst/>
          </a:prstGeom>
        </p:spPr>
      </p:pic>
      <p:pic>
        <p:nvPicPr>
          <p:cNvPr id="21" name="Bild 22">
            <a:extLst>
              <a:ext uri="{FF2B5EF4-FFF2-40B4-BE49-F238E27FC236}">
                <a16:creationId xmlns:a16="http://schemas.microsoft.com/office/drawing/2014/main" id="{5C1BF8CC-C62C-704F-8244-A2CDE1332A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9581" y="1518673"/>
            <a:ext cx="1418363" cy="463333"/>
          </a:xfrm>
          <a:prstGeom prst="rect">
            <a:avLst/>
          </a:prstGeom>
        </p:spPr>
      </p:pic>
      <p:pic>
        <p:nvPicPr>
          <p:cNvPr id="24" name="Bild 41">
            <a:extLst>
              <a:ext uri="{FF2B5EF4-FFF2-40B4-BE49-F238E27FC236}">
                <a16:creationId xmlns:a16="http://schemas.microsoft.com/office/drawing/2014/main" id="{C1CC348F-BE42-654C-AA26-9994BFD317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07777" y="1518673"/>
            <a:ext cx="532119" cy="532119"/>
          </a:xfrm>
          <a:prstGeom prst="rect">
            <a:avLst/>
          </a:prstGeom>
        </p:spPr>
      </p:pic>
      <p:pic>
        <p:nvPicPr>
          <p:cNvPr id="25" name="Bild 51">
            <a:extLst>
              <a:ext uri="{FF2B5EF4-FFF2-40B4-BE49-F238E27FC236}">
                <a16:creationId xmlns:a16="http://schemas.microsoft.com/office/drawing/2014/main" id="{6CA7496E-A9A1-C941-A311-1B8BFFEEF6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8934" y="1555760"/>
            <a:ext cx="910129" cy="457944"/>
          </a:xfrm>
          <a:prstGeom prst="rect">
            <a:avLst/>
          </a:prstGeom>
        </p:spPr>
      </p:pic>
      <p:pic>
        <p:nvPicPr>
          <p:cNvPr id="4" name="Grafik 3">
            <a:extLst>
              <a:ext uri="{FF2B5EF4-FFF2-40B4-BE49-F238E27FC236}">
                <a16:creationId xmlns:a16="http://schemas.microsoft.com/office/drawing/2014/main" id="{EFA4D9D1-B4E3-2A41-AD7A-4350AD44341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249581" y="2333015"/>
            <a:ext cx="1310693" cy="398533"/>
          </a:xfrm>
          <a:prstGeom prst="rect">
            <a:avLst/>
          </a:prstGeom>
        </p:spPr>
      </p:pic>
      <p:pic>
        <p:nvPicPr>
          <p:cNvPr id="7" name="Grafik 6">
            <a:extLst>
              <a:ext uri="{FF2B5EF4-FFF2-40B4-BE49-F238E27FC236}">
                <a16:creationId xmlns:a16="http://schemas.microsoft.com/office/drawing/2014/main" id="{AC40DE78-257C-6345-98E7-084599837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16977" y="2314321"/>
            <a:ext cx="1533111" cy="358390"/>
          </a:xfrm>
          <a:prstGeom prst="rect">
            <a:avLst/>
          </a:prstGeom>
        </p:spPr>
      </p:pic>
      <p:pic>
        <p:nvPicPr>
          <p:cNvPr id="11" name="Grafik 10">
            <a:extLst>
              <a:ext uri="{FF2B5EF4-FFF2-40B4-BE49-F238E27FC236}">
                <a16:creationId xmlns:a16="http://schemas.microsoft.com/office/drawing/2014/main" id="{DD887978-BF4A-6544-89E6-269B85586D5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877300" y="2333015"/>
            <a:ext cx="1143000" cy="406400"/>
          </a:xfrm>
          <a:prstGeom prst="rect">
            <a:avLst/>
          </a:prstGeom>
        </p:spPr>
      </p:pic>
      <p:pic>
        <p:nvPicPr>
          <p:cNvPr id="27" name="Grafik 26">
            <a:extLst>
              <a:ext uri="{FF2B5EF4-FFF2-40B4-BE49-F238E27FC236}">
                <a16:creationId xmlns:a16="http://schemas.microsoft.com/office/drawing/2014/main" id="{AB895E3E-FB48-6F42-A7AE-26FB9850AE6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72504" y="2203744"/>
            <a:ext cx="989220" cy="657073"/>
          </a:xfrm>
          <a:prstGeom prst="rect">
            <a:avLst/>
          </a:prstGeom>
        </p:spPr>
      </p:pic>
      <p:pic>
        <p:nvPicPr>
          <p:cNvPr id="29" name="Grafik 28">
            <a:extLst>
              <a:ext uri="{FF2B5EF4-FFF2-40B4-BE49-F238E27FC236}">
                <a16:creationId xmlns:a16="http://schemas.microsoft.com/office/drawing/2014/main" id="{EA339F09-CA02-1C47-A0E5-34C10D376B1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285376" y="2959617"/>
            <a:ext cx="1484244" cy="410819"/>
          </a:xfrm>
          <a:prstGeom prst="rect">
            <a:avLst/>
          </a:prstGeom>
        </p:spPr>
      </p:pic>
      <p:pic>
        <p:nvPicPr>
          <p:cNvPr id="31" name="Grafik 30">
            <a:extLst>
              <a:ext uri="{FF2B5EF4-FFF2-40B4-BE49-F238E27FC236}">
                <a16:creationId xmlns:a16="http://schemas.microsoft.com/office/drawing/2014/main" id="{C561F04A-8D58-C24F-AAB6-6E780883DD1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989326" y="2937978"/>
            <a:ext cx="775461" cy="543980"/>
          </a:xfrm>
          <a:prstGeom prst="rect">
            <a:avLst/>
          </a:prstGeom>
        </p:spPr>
      </p:pic>
      <p:pic>
        <p:nvPicPr>
          <p:cNvPr id="3" name="Grafik 2">
            <a:extLst>
              <a:ext uri="{FF2B5EF4-FFF2-40B4-BE49-F238E27FC236}">
                <a16:creationId xmlns:a16="http://schemas.microsoft.com/office/drawing/2014/main" id="{2EA8636B-8254-1F46-BB94-15826E5597F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942545" y="2842914"/>
            <a:ext cx="1422400" cy="725356"/>
          </a:xfrm>
          <a:prstGeom prst="rect">
            <a:avLst/>
          </a:prstGeom>
        </p:spPr>
      </p:pic>
      <p:pic>
        <p:nvPicPr>
          <p:cNvPr id="6" name="Grafik 5">
            <a:extLst>
              <a:ext uri="{FF2B5EF4-FFF2-40B4-BE49-F238E27FC236}">
                <a16:creationId xmlns:a16="http://schemas.microsoft.com/office/drawing/2014/main" id="{C5F2EC11-14BA-7C4C-B02E-4323A85E009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488634" y="2895847"/>
            <a:ext cx="1178615" cy="503151"/>
          </a:xfrm>
          <a:prstGeom prst="rect">
            <a:avLst/>
          </a:prstGeom>
        </p:spPr>
      </p:pic>
      <p:pic>
        <p:nvPicPr>
          <p:cNvPr id="13" name="Grafik 12">
            <a:extLst>
              <a:ext uri="{FF2B5EF4-FFF2-40B4-BE49-F238E27FC236}">
                <a16:creationId xmlns:a16="http://schemas.microsoft.com/office/drawing/2014/main" id="{3A1FCC68-7314-5346-80E4-25B715A2939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825677" y="2909044"/>
            <a:ext cx="1096317" cy="572914"/>
          </a:xfrm>
          <a:prstGeom prst="rect">
            <a:avLst/>
          </a:prstGeom>
        </p:spPr>
      </p:pic>
      <p:pic>
        <p:nvPicPr>
          <p:cNvPr id="19" name="Grafik 18">
            <a:extLst>
              <a:ext uri="{FF2B5EF4-FFF2-40B4-BE49-F238E27FC236}">
                <a16:creationId xmlns:a16="http://schemas.microsoft.com/office/drawing/2014/main" id="{1F47EF09-7AEB-274D-B433-0DEC56378DD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92749" y="3029832"/>
            <a:ext cx="1402522" cy="296687"/>
          </a:xfrm>
          <a:prstGeom prst="rect">
            <a:avLst/>
          </a:prstGeom>
        </p:spPr>
      </p:pic>
      <p:pic>
        <p:nvPicPr>
          <p:cNvPr id="23" name="Grafik 22">
            <a:extLst>
              <a:ext uri="{FF2B5EF4-FFF2-40B4-BE49-F238E27FC236}">
                <a16:creationId xmlns:a16="http://schemas.microsoft.com/office/drawing/2014/main" id="{A8D4F763-9C74-D540-835B-4E691707124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335759" y="3607289"/>
            <a:ext cx="1618146" cy="452467"/>
          </a:xfrm>
          <a:prstGeom prst="rect">
            <a:avLst/>
          </a:prstGeom>
        </p:spPr>
      </p:pic>
      <p:pic>
        <p:nvPicPr>
          <p:cNvPr id="28" name="Grafik 27">
            <a:extLst>
              <a:ext uri="{FF2B5EF4-FFF2-40B4-BE49-F238E27FC236}">
                <a16:creationId xmlns:a16="http://schemas.microsoft.com/office/drawing/2014/main" id="{70D43F06-9A79-9F46-BBAA-80C07A6BB0CD}"/>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162838" y="3687520"/>
            <a:ext cx="1203897" cy="324126"/>
          </a:xfrm>
          <a:prstGeom prst="rect">
            <a:avLst/>
          </a:prstGeom>
        </p:spPr>
      </p:pic>
      <p:pic>
        <p:nvPicPr>
          <p:cNvPr id="32" name="Grafik 31">
            <a:extLst>
              <a:ext uri="{FF2B5EF4-FFF2-40B4-BE49-F238E27FC236}">
                <a16:creationId xmlns:a16="http://schemas.microsoft.com/office/drawing/2014/main" id="{8D6D9A74-3299-334C-8C1D-49E37501EC5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667944" y="3710321"/>
            <a:ext cx="2056071" cy="368037"/>
          </a:xfrm>
          <a:prstGeom prst="rect">
            <a:avLst/>
          </a:prstGeom>
        </p:spPr>
      </p:pic>
      <p:pic>
        <p:nvPicPr>
          <p:cNvPr id="37" name="Grafik 36">
            <a:extLst>
              <a:ext uri="{FF2B5EF4-FFF2-40B4-BE49-F238E27FC236}">
                <a16:creationId xmlns:a16="http://schemas.microsoft.com/office/drawing/2014/main" id="{F90A67B7-056C-9544-A522-87027B66F8D2}"/>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11136" t="31166" r="7059" b="26629"/>
          <a:stretch/>
        </p:blipFill>
        <p:spPr>
          <a:xfrm>
            <a:off x="10469169" y="3607289"/>
            <a:ext cx="1660712" cy="590232"/>
          </a:xfrm>
          <a:prstGeom prst="rect">
            <a:avLst/>
          </a:prstGeom>
        </p:spPr>
      </p:pic>
      <p:pic>
        <p:nvPicPr>
          <p:cNvPr id="42" name="Grafik 41">
            <a:extLst>
              <a:ext uri="{FF2B5EF4-FFF2-40B4-BE49-F238E27FC236}">
                <a16:creationId xmlns:a16="http://schemas.microsoft.com/office/drawing/2014/main" id="{9B611D46-5DA4-9848-84A1-454D4E77D6A7}"/>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089379" y="3710321"/>
            <a:ext cx="952500" cy="469900"/>
          </a:xfrm>
          <a:prstGeom prst="rect">
            <a:avLst/>
          </a:prstGeom>
        </p:spPr>
      </p:pic>
      <p:pic>
        <p:nvPicPr>
          <p:cNvPr id="9" name="Grafik 8">
            <a:extLst>
              <a:ext uri="{FF2B5EF4-FFF2-40B4-BE49-F238E27FC236}">
                <a16:creationId xmlns:a16="http://schemas.microsoft.com/office/drawing/2014/main" id="{A26C0332-E989-0B45-9F28-FD4AD9D14C69}"/>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l="7997" t="22749" r="5188" b="25122"/>
          <a:stretch/>
        </p:blipFill>
        <p:spPr>
          <a:xfrm>
            <a:off x="3285376" y="4357699"/>
            <a:ext cx="1801706" cy="482974"/>
          </a:xfrm>
          <a:prstGeom prst="rect">
            <a:avLst/>
          </a:prstGeom>
        </p:spPr>
      </p:pic>
      <p:pic>
        <p:nvPicPr>
          <p:cNvPr id="17" name="Grafik 16">
            <a:extLst>
              <a:ext uri="{FF2B5EF4-FFF2-40B4-BE49-F238E27FC236}">
                <a16:creationId xmlns:a16="http://schemas.microsoft.com/office/drawing/2014/main" id="{DDB339B1-D630-CC43-9EB9-67560F9B7C64}"/>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l="5282" t="29745" r="4871" b="28882"/>
          <a:stretch/>
        </p:blipFill>
        <p:spPr>
          <a:xfrm>
            <a:off x="5331982" y="4316666"/>
            <a:ext cx="1899251" cy="491403"/>
          </a:xfrm>
          <a:prstGeom prst="rect">
            <a:avLst/>
          </a:prstGeom>
        </p:spPr>
      </p:pic>
      <p:pic>
        <p:nvPicPr>
          <p:cNvPr id="20" name="Grafik 19">
            <a:extLst>
              <a:ext uri="{FF2B5EF4-FFF2-40B4-BE49-F238E27FC236}">
                <a16:creationId xmlns:a16="http://schemas.microsoft.com/office/drawing/2014/main" id="{86EBE7C6-2F70-4649-8DDD-9030944D3DB5}"/>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7414102" y="4144403"/>
            <a:ext cx="1426126" cy="703020"/>
          </a:xfrm>
          <a:prstGeom prst="rect">
            <a:avLst/>
          </a:prstGeom>
        </p:spPr>
      </p:pic>
    </p:spTree>
    <p:extLst>
      <p:ext uri="{BB962C8B-B14F-4D97-AF65-F5344CB8AC3E}">
        <p14:creationId xmlns:p14="http://schemas.microsoft.com/office/powerpoint/2010/main" val="3050523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249229B8-B52A-A94C-ADBE-12AA2C4FD2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22</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9355253" cy="523220"/>
          </a:xfrm>
          <a:prstGeom prst="rect">
            <a:avLst/>
          </a:prstGeom>
          <a:noFill/>
        </p:spPr>
        <p:txBody>
          <a:bodyPr wrap="none" rtlCol="0">
            <a:spAutoFit/>
          </a:bodyPr>
          <a:lstStyle/>
          <a:p>
            <a:r>
              <a:rPr lang="de-DE" sz="2800" b="1" dirty="0">
                <a:solidFill>
                  <a:schemeClr val="accent1"/>
                </a:solidFill>
              </a:rPr>
              <a:t>Wissensmanagement/</a:t>
            </a:r>
            <a:r>
              <a:rPr lang="de-DE" sz="2800" b="1" dirty="0" err="1">
                <a:solidFill>
                  <a:schemeClr val="accent1"/>
                </a:solidFill>
              </a:rPr>
              <a:t>Cognitive</a:t>
            </a:r>
            <a:r>
              <a:rPr lang="de-DE" sz="2800" b="1" dirty="0">
                <a:solidFill>
                  <a:schemeClr val="accent1"/>
                </a:solidFill>
              </a:rPr>
              <a:t> Search/</a:t>
            </a:r>
            <a:r>
              <a:rPr lang="de-DE" sz="2800" b="1">
                <a:solidFill>
                  <a:schemeClr val="accent1"/>
                </a:solidFill>
              </a:rPr>
              <a:t>Enterprise Search</a:t>
            </a:r>
            <a:endParaRPr lang="de-DE" sz="2800" b="1" dirty="0">
              <a:solidFill>
                <a:schemeClr val="accent1"/>
              </a:solidFill>
            </a:endParaRPr>
          </a:p>
        </p:txBody>
      </p:sp>
      <p:pic>
        <p:nvPicPr>
          <p:cNvPr id="23" name="Bild 115">
            <a:extLst>
              <a:ext uri="{FF2B5EF4-FFF2-40B4-BE49-F238E27FC236}">
                <a16:creationId xmlns:a16="http://schemas.microsoft.com/office/drawing/2014/main" id="{960C53F1-AA78-404F-8B6D-769A71808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9915" y="3073878"/>
            <a:ext cx="1600227" cy="379788"/>
          </a:xfrm>
          <a:prstGeom prst="rect">
            <a:avLst/>
          </a:prstGeom>
        </p:spPr>
      </p:pic>
      <p:pic>
        <p:nvPicPr>
          <p:cNvPr id="24" name="Bild 116">
            <a:extLst>
              <a:ext uri="{FF2B5EF4-FFF2-40B4-BE49-F238E27FC236}">
                <a16:creationId xmlns:a16="http://schemas.microsoft.com/office/drawing/2014/main" id="{4D35FD6F-983C-174C-953C-5625522FD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5301" y="2041500"/>
            <a:ext cx="1969638" cy="383847"/>
          </a:xfrm>
          <a:prstGeom prst="rect">
            <a:avLst/>
          </a:prstGeom>
        </p:spPr>
      </p:pic>
      <p:pic>
        <p:nvPicPr>
          <p:cNvPr id="25" name="Bild 117">
            <a:extLst>
              <a:ext uri="{FF2B5EF4-FFF2-40B4-BE49-F238E27FC236}">
                <a16:creationId xmlns:a16="http://schemas.microsoft.com/office/drawing/2014/main" id="{BD016988-3339-3143-AE1C-80D30919D2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08360" y="1459577"/>
            <a:ext cx="1115271" cy="557635"/>
          </a:xfrm>
          <a:prstGeom prst="rect">
            <a:avLst/>
          </a:prstGeom>
        </p:spPr>
      </p:pic>
      <p:pic>
        <p:nvPicPr>
          <p:cNvPr id="29" name="Bild 124">
            <a:extLst>
              <a:ext uri="{FF2B5EF4-FFF2-40B4-BE49-F238E27FC236}">
                <a16:creationId xmlns:a16="http://schemas.microsoft.com/office/drawing/2014/main" id="{EB4F6906-8E6E-DE42-8956-934EDF4DBD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65302" y="4188059"/>
            <a:ext cx="1284238" cy="649100"/>
          </a:xfrm>
          <a:prstGeom prst="rect">
            <a:avLst/>
          </a:prstGeom>
        </p:spPr>
      </p:pic>
      <p:pic>
        <p:nvPicPr>
          <p:cNvPr id="32" name="Bild 10">
            <a:extLst>
              <a:ext uri="{FF2B5EF4-FFF2-40B4-BE49-F238E27FC236}">
                <a16:creationId xmlns:a16="http://schemas.microsoft.com/office/drawing/2014/main" id="{97694990-835C-3241-975B-D755FE2BF0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66235" y="3424840"/>
            <a:ext cx="1720432" cy="585393"/>
          </a:xfrm>
          <a:prstGeom prst="rect">
            <a:avLst/>
          </a:prstGeom>
        </p:spPr>
      </p:pic>
      <p:pic>
        <p:nvPicPr>
          <p:cNvPr id="36" name="Bild 65">
            <a:extLst>
              <a:ext uri="{FF2B5EF4-FFF2-40B4-BE49-F238E27FC236}">
                <a16:creationId xmlns:a16="http://schemas.microsoft.com/office/drawing/2014/main" id="{70888FFE-AAEB-E946-9101-ADB0CD0A237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88060" y="4195767"/>
            <a:ext cx="2382789" cy="461185"/>
          </a:xfrm>
          <a:prstGeom prst="rect">
            <a:avLst/>
          </a:prstGeom>
        </p:spPr>
      </p:pic>
      <p:pic>
        <p:nvPicPr>
          <p:cNvPr id="37" name="Grafik 36">
            <a:extLst>
              <a:ext uri="{FF2B5EF4-FFF2-40B4-BE49-F238E27FC236}">
                <a16:creationId xmlns:a16="http://schemas.microsoft.com/office/drawing/2014/main" id="{1391E94D-7FF3-124F-87C9-6DEB2FB279F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45213" y="1396821"/>
            <a:ext cx="819985" cy="819985"/>
          </a:xfrm>
          <a:prstGeom prst="rect">
            <a:avLst/>
          </a:prstGeom>
        </p:spPr>
      </p:pic>
      <p:pic>
        <p:nvPicPr>
          <p:cNvPr id="39" name="Grafik 38">
            <a:extLst>
              <a:ext uri="{FF2B5EF4-FFF2-40B4-BE49-F238E27FC236}">
                <a16:creationId xmlns:a16="http://schemas.microsoft.com/office/drawing/2014/main" id="{8F700C8A-A319-B946-97B4-98F887FE670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51919" y="1459577"/>
            <a:ext cx="827007" cy="827007"/>
          </a:xfrm>
          <a:prstGeom prst="rect">
            <a:avLst/>
          </a:prstGeom>
        </p:spPr>
      </p:pic>
      <p:pic>
        <p:nvPicPr>
          <p:cNvPr id="41" name="Grafik 40">
            <a:extLst>
              <a:ext uri="{FF2B5EF4-FFF2-40B4-BE49-F238E27FC236}">
                <a16:creationId xmlns:a16="http://schemas.microsoft.com/office/drawing/2014/main" id="{6C3A6FE5-BF9F-9249-9EBF-8A7F7646826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790184" y="3341187"/>
            <a:ext cx="1292141" cy="723745"/>
          </a:xfrm>
          <a:prstGeom prst="rect">
            <a:avLst/>
          </a:prstGeom>
        </p:spPr>
      </p:pic>
      <p:pic>
        <p:nvPicPr>
          <p:cNvPr id="42" name="Grafik 41">
            <a:extLst>
              <a:ext uri="{FF2B5EF4-FFF2-40B4-BE49-F238E27FC236}">
                <a16:creationId xmlns:a16="http://schemas.microsoft.com/office/drawing/2014/main" id="{613ED0A5-046E-A347-9DFD-6C768418043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489820" y="1396821"/>
            <a:ext cx="1578345" cy="336657"/>
          </a:xfrm>
          <a:prstGeom prst="rect">
            <a:avLst/>
          </a:prstGeom>
        </p:spPr>
      </p:pic>
      <p:pic>
        <p:nvPicPr>
          <p:cNvPr id="9" name="Grafik 8">
            <a:extLst>
              <a:ext uri="{FF2B5EF4-FFF2-40B4-BE49-F238E27FC236}">
                <a16:creationId xmlns:a16="http://schemas.microsoft.com/office/drawing/2014/main" id="{F1B4BB87-9AD2-8640-9189-26755C3C124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77166" y="2454658"/>
            <a:ext cx="2054874" cy="549229"/>
          </a:xfrm>
          <a:prstGeom prst="rect">
            <a:avLst/>
          </a:prstGeom>
        </p:spPr>
      </p:pic>
      <p:pic>
        <p:nvPicPr>
          <p:cNvPr id="14" name="Grafik 13">
            <a:extLst>
              <a:ext uri="{FF2B5EF4-FFF2-40B4-BE49-F238E27FC236}">
                <a16:creationId xmlns:a16="http://schemas.microsoft.com/office/drawing/2014/main" id="{81349D12-9356-8343-8E9F-F0E08D65E52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147853" y="3122503"/>
            <a:ext cx="790593" cy="548695"/>
          </a:xfrm>
          <a:prstGeom prst="rect">
            <a:avLst/>
          </a:prstGeom>
        </p:spPr>
      </p:pic>
      <p:pic>
        <p:nvPicPr>
          <p:cNvPr id="18" name="Grafik 17">
            <a:extLst>
              <a:ext uri="{FF2B5EF4-FFF2-40B4-BE49-F238E27FC236}">
                <a16:creationId xmlns:a16="http://schemas.microsoft.com/office/drawing/2014/main" id="{C8D5F47F-DAA2-7242-86CD-CECE848AE2A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119713" y="3243462"/>
            <a:ext cx="1253085" cy="386524"/>
          </a:xfrm>
          <a:prstGeom prst="rect">
            <a:avLst/>
          </a:prstGeom>
        </p:spPr>
      </p:pic>
      <p:pic>
        <p:nvPicPr>
          <p:cNvPr id="45" name="Grafik 44">
            <a:extLst>
              <a:ext uri="{FF2B5EF4-FFF2-40B4-BE49-F238E27FC236}">
                <a16:creationId xmlns:a16="http://schemas.microsoft.com/office/drawing/2014/main" id="{EF4CC613-9901-8D47-B0B8-4846EA811FC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863136" y="2588502"/>
            <a:ext cx="1178413" cy="604314"/>
          </a:xfrm>
          <a:prstGeom prst="rect">
            <a:avLst/>
          </a:prstGeom>
        </p:spPr>
      </p:pic>
      <p:pic>
        <p:nvPicPr>
          <p:cNvPr id="47" name="Grafik 46">
            <a:extLst>
              <a:ext uri="{FF2B5EF4-FFF2-40B4-BE49-F238E27FC236}">
                <a16:creationId xmlns:a16="http://schemas.microsoft.com/office/drawing/2014/main" id="{982F3F5A-538F-354C-A6E9-F44DF89EA9B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88824" y="4443265"/>
            <a:ext cx="1856300" cy="300480"/>
          </a:xfrm>
          <a:prstGeom prst="rect">
            <a:avLst/>
          </a:prstGeom>
        </p:spPr>
      </p:pic>
      <p:pic>
        <p:nvPicPr>
          <p:cNvPr id="49" name="Grafik 48">
            <a:extLst>
              <a:ext uri="{FF2B5EF4-FFF2-40B4-BE49-F238E27FC236}">
                <a16:creationId xmlns:a16="http://schemas.microsoft.com/office/drawing/2014/main" id="{A03151DC-19C4-FC4D-BC29-140B0FC5118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766358" y="3448754"/>
            <a:ext cx="945710" cy="711115"/>
          </a:xfrm>
          <a:prstGeom prst="rect">
            <a:avLst/>
          </a:prstGeom>
        </p:spPr>
      </p:pic>
      <p:pic>
        <p:nvPicPr>
          <p:cNvPr id="53" name="Grafik 52">
            <a:extLst>
              <a:ext uri="{FF2B5EF4-FFF2-40B4-BE49-F238E27FC236}">
                <a16:creationId xmlns:a16="http://schemas.microsoft.com/office/drawing/2014/main" id="{1FD9D69A-A771-F74E-A5A8-EDFD4349F1C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251019" y="5054098"/>
            <a:ext cx="2637038" cy="342815"/>
          </a:xfrm>
          <a:prstGeom prst="rect">
            <a:avLst/>
          </a:prstGeom>
        </p:spPr>
      </p:pic>
      <p:pic>
        <p:nvPicPr>
          <p:cNvPr id="6" name="Grafik 5">
            <a:extLst>
              <a:ext uri="{FF2B5EF4-FFF2-40B4-BE49-F238E27FC236}">
                <a16:creationId xmlns:a16="http://schemas.microsoft.com/office/drawing/2014/main" id="{FBCABCAB-FCE4-2544-82C9-135AE611B9C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122941" y="4888901"/>
            <a:ext cx="1680186" cy="469815"/>
          </a:xfrm>
          <a:prstGeom prst="rect">
            <a:avLst/>
          </a:prstGeom>
        </p:spPr>
      </p:pic>
      <p:pic>
        <p:nvPicPr>
          <p:cNvPr id="4" name="Grafik 3">
            <a:extLst>
              <a:ext uri="{FF2B5EF4-FFF2-40B4-BE49-F238E27FC236}">
                <a16:creationId xmlns:a16="http://schemas.microsoft.com/office/drawing/2014/main" id="{94D60E95-06BD-A247-8401-D1D98A6D8EC4}"/>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t="18254" b="17820"/>
          <a:stretch/>
        </p:blipFill>
        <p:spPr>
          <a:xfrm>
            <a:off x="10561263" y="4133725"/>
            <a:ext cx="1500295" cy="501201"/>
          </a:xfrm>
          <a:prstGeom prst="rect">
            <a:avLst/>
          </a:prstGeom>
        </p:spPr>
      </p:pic>
      <p:pic>
        <p:nvPicPr>
          <p:cNvPr id="11" name="Grafik 10">
            <a:extLst>
              <a:ext uri="{FF2B5EF4-FFF2-40B4-BE49-F238E27FC236}">
                <a16:creationId xmlns:a16="http://schemas.microsoft.com/office/drawing/2014/main" id="{FDB37D78-48C5-D043-A216-142343C255A0}"/>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t="26768" b="32157"/>
          <a:stretch/>
        </p:blipFill>
        <p:spPr>
          <a:xfrm>
            <a:off x="9090301" y="4193980"/>
            <a:ext cx="1270000" cy="521646"/>
          </a:xfrm>
          <a:prstGeom prst="rect">
            <a:avLst/>
          </a:prstGeom>
        </p:spPr>
      </p:pic>
      <p:pic>
        <p:nvPicPr>
          <p:cNvPr id="7" name="Grafik 6">
            <a:extLst>
              <a:ext uri="{FF2B5EF4-FFF2-40B4-BE49-F238E27FC236}">
                <a16:creationId xmlns:a16="http://schemas.microsoft.com/office/drawing/2014/main" id="{1F34891A-F660-5747-A26B-DF2D7E41C77B}"/>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t="32223" b="34069"/>
          <a:stretch/>
        </p:blipFill>
        <p:spPr>
          <a:xfrm>
            <a:off x="10517874" y="1439991"/>
            <a:ext cx="1422400" cy="479464"/>
          </a:xfrm>
          <a:prstGeom prst="rect">
            <a:avLst/>
          </a:prstGeom>
        </p:spPr>
      </p:pic>
      <p:pic>
        <p:nvPicPr>
          <p:cNvPr id="12" name="Grafik 11">
            <a:extLst>
              <a:ext uri="{FF2B5EF4-FFF2-40B4-BE49-F238E27FC236}">
                <a16:creationId xmlns:a16="http://schemas.microsoft.com/office/drawing/2014/main" id="{EC84F5B7-C881-254B-8C45-6572629C42D3}"/>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863136" y="4878620"/>
            <a:ext cx="1879221" cy="439298"/>
          </a:xfrm>
          <a:prstGeom prst="rect">
            <a:avLst/>
          </a:prstGeom>
        </p:spPr>
      </p:pic>
      <p:pic>
        <p:nvPicPr>
          <p:cNvPr id="17" name="Grafik 16">
            <a:extLst>
              <a:ext uri="{FF2B5EF4-FFF2-40B4-BE49-F238E27FC236}">
                <a16:creationId xmlns:a16="http://schemas.microsoft.com/office/drawing/2014/main" id="{35837DB2-F673-7444-A47F-CC2004FF8CF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073492" y="4820628"/>
            <a:ext cx="1443428" cy="412408"/>
          </a:xfrm>
          <a:prstGeom prst="rect">
            <a:avLst/>
          </a:prstGeom>
        </p:spPr>
      </p:pic>
      <p:pic>
        <p:nvPicPr>
          <p:cNvPr id="13" name="Grafik 12">
            <a:extLst>
              <a:ext uri="{FF2B5EF4-FFF2-40B4-BE49-F238E27FC236}">
                <a16:creationId xmlns:a16="http://schemas.microsoft.com/office/drawing/2014/main" id="{CE177C9C-A01A-BE40-9105-A7F9D4CD40C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492481" y="1866562"/>
            <a:ext cx="1575684" cy="501354"/>
          </a:xfrm>
          <a:prstGeom prst="rect">
            <a:avLst/>
          </a:prstGeom>
        </p:spPr>
      </p:pic>
      <p:pic>
        <p:nvPicPr>
          <p:cNvPr id="19" name="Grafik 18">
            <a:extLst>
              <a:ext uri="{FF2B5EF4-FFF2-40B4-BE49-F238E27FC236}">
                <a16:creationId xmlns:a16="http://schemas.microsoft.com/office/drawing/2014/main" id="{687109A3-A8B3-3145-9391-EA89C69F71FF}"/>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908392" y="1475553"/>
            <a:ext cx="1409700" cy="381000"/>
          </a:xfrm>
          <a:prstGeom prst="rect">
            <a:avLst/>
          </a:prstGeom>
        </p:spPr>
      </p:pic>
      <p:pic>
        <p:nvPicPr>
          <p:cNvPr id="20" name="Grafik 19">
            <a:extLst>
              <a:ext uri="{FF2B5EF4-FFF2-40B4-BE49-F238E27FC236}">
                <a16:creationId xmlns:a16="http://schemas.microsoft.com/office/drawing/2014/main" id="{AC3551E0-09EA-6542-AD25-8EAAB68047F6}"/>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t="28354" b="32815"/>
          <a:stretch/>
        </p:blipFill>
        <p:spPr>
          <a:xfrm>
            <a:off x="3343915" y="5645548"/>
            <a:ext cx="1638300" cy="478363"/>
          </a:xfrm>
          <a:prstGeom prst="rect">
            <a:avLst/>
          </a:prstGeom>
        </p:spPr>
      </p:pic>
      <p:pic>
        <p:nvPicPr>
          <p:cNvPr id="21" name="Grafik 20">
            <a:extLst>
              <a:ext uri="{FF2B5EF4-FFF2-40B4-BE49-F238E27FC236}">
                <a16:creationId xmlns:a16="http://schemas.microsoft.com/office/drawing/2014/main" id="{2EC8D17F-0B70-994F-8D87-5B7ADCF92FA8}"/>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152387" y="5598250"/>
            <a:ext cx="1501229" cy="609070"/>
          </a:xfrm>
          <a:prstGeom prst="rect">
            <a:avLst/>
          </a:prstGeom>
        </p:spPr>
      </p:pic>
      <p:pic>
        <p:nvPicPr>
          <p:cNvPr id="22" name="Grafik 21">
            <a:extLst>
              <a:ext uri="{FF2B5EF4-FFF2-40B4-BE49-F238E27FC236}">
                <a16:creationId xmlns:a16="http://schemas.microsoft.com/office/drawing/2014/main" id="{57A18E9F-4947-EB4B-82C1-ECE1DBC951FA}"/>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823788" y="5474652"/>
            <a:ext cx="1513219" cy="481479"/>
          </a:xfrm>
          <a:prstGeom prst="rect">
            <a:avLst/>
          </a:prstGeom>
        </p:spPr>
      </p:pic>
      <p:pic>
        <p:nvPicPr>
          <p:cNvPr id="27" name="Grafik 26">
            <a:extLst>
              <a:ext uri="{FF2B5EF4-FFF2-40B4-BE49-F238E27FC236}">
                <a16:creationId xmlns:a16="http://schemas.microsoft.com/office/drawing/2014/main" id="{99752457-C28B-D64D-B01B-51929E897A60}"/>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8507179" y="5442723"/>
            <a:ext cx="1663700" cy="469900"/>
          </a:xfrm>
          <a:prstGeom prst="rect">
            <a:avLst/>
          </a:prstGeom>
        </p:spPr>
      </p:pic>
      <p:pic>
        <p:nvPicPr>
          <p:cNvPr id="26" name="Grafik 25">
            <a:extLst>
              <a:ext uri="{FF2B5EF4-FFF2-40B4-BE49-F238E27FC236}">
                <a16:creationId xmlns:a16="http://schemas.microsoft.com/office/drawing/2014/main" id="{B60ADC68-C128-0548-AF0B-24873DDE83E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0379997" y="5535032"/>
            <a:ext cx="1305046" cy="526467"/>
          </a:xfrm>
          <a:prstGeom prst="rect">
            <a:avLst/>
          </a:prstGeom>
        </p:spPr>
      </p:pic>
      <p:pic>
        <p:nvPicPr>
          <p:cNvPr id="30" name="Grafik 29">
            <a:extLst>
              <a:ext uri="{FF2B5EF4-FFF2-40B4-BE49-F238E27FC236}">
                <a16:creationId xmlns:a16="http://schemas.microsoft.com/office/drawing/2014/main" id="{60A7F58B-FD89-9C46-99FC-475AF2D7A773}"/>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438779" y="6325936"/>
            <a:ext cx="2102082" cy="248428"/>
          </a:xfrm>
          <a:prstGeom prst="rect">
            <a:avLst/>
          </a:prstGeom>
        </p:spPr>
      </p:pic>
      <p:pic>
        <p:nvPicPr>
          <p:cNvPr id="31" name="Grafik 30">
            <a:extLst>
              <a:ext uri="{FF2B5EF4-FFF2-40B4-BE49-F238E27FC236}">
                <a16:creationId xmlns:a16="http://schemas.microsoft.com/office/drawing/2014/main" id="{A7A29818-5A75-6C40-AE03-75B158C59D4F}"/>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5683748" y="6268481"/>
            <a:ext cx="1215272" cy="446337"/>
          </a:xfrm>
          <a:prstGeom prst="rect">
            <a:avLst/>
          </a:prstGeom>
        </p:spPr>
      </p:pic>
      <p:pic>
        <p:nvPicPr>
          <p:cNvPr id="33" name="Grafik 32">
            <a:extLst>
              <a:ext uri="{FF2B5EF4-FFF2-40B4-BE49-F238E27FC236}">
                <a16:creationId xmlns:a16="http://schemas.microsoft.com/office/drawing/2014/main" id="{B0CB39A3-6781-D443-A2D0-5FC914722EB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272123" y="2594324"/>
            <a:ext cx="1292142" cy="646071"/>
          </a:xfrm>
          <a:prstGeom prst="rect">
            <a:avLst/>
          </a:prstGeom>
        </p:spPr>
      </p:pic>
      <p:pic>
        <p:nvPicPr>
          <p:cNvPr id="35" name="Grafik 34" descr="Ein Bild, das Text, Schild enthält.&#10;&#10;Automatisch generierte Beschreibung">
            <a:extLst>
              <a:ext uri="{FF2B5EF4-FFF2-40B4-BE49-F238E27FC236}">
                <a16:creationId xmlns:a16="http://schemas.microsoft.com/office/drawing/2014/main" id="{05905B87-24D6-3C72-7342-7C5CF10AAC98}"/>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7062471" y="6221528"/>
            <a:ext cx="1661160" cy="466822"/>
          </a:xfrm>
          <a:prstGeom prst="rect">
            <a:avLst/>
          </a:prstGeom>
        </p:spPr>
      </p:pic>
      <p:pic>
        <p:nvPicPr>
          <p:cNvPr id="38" name="Grafik 37" descr="Ein Bild, das Text, Geschirr enthält.&#10;&#10;Automatisch generierte Beschreibung">
            <a:extLst>
              <a:ext uri="{FF2B5EF4-FFF2-40B4-BE49-F238E27FC236}">
                <a16:creationId xmlns:a16="http://schemas.microsoft.com/office/drawing/2014/main" id="{00DE43F4-B812-B5F4-218C-319A1767A7D2}"/>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922661" y="6170711"/>
            <a:ext cx="1686677" cy="602987"/>
          </a:xfrm>
          <a:prstGeom prst="rect">
            <a:avLst/>
          </a:prstGeom>
        </p:spPr>
      </p:pic>
      <p:pic>
        <p:nvPicPr>
          <p:cNvPr id="43" name="Grafik 42">
            <a:extLst>
              <a:ext uri="{FF2B5EF4-FFF2-40B4-BE49-F238E27FC236}">
                <a16:creationId xmlns:a16="http://schemas.microsoft.com/office/drawing/2014/main" id="{45D4768C-B2EA-B466-1A01-BED5D6AE521F}"/>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3288824" y="3844032"/>
            <a:ext cx="1546415" cy="457481"/>
          </a:xfrm>
          <a:prstGeom prst="rect">
            <a:avLst/>
          </a:prstGeom>
        </p:spPr>
      </p:pic>
      <p:pic>
        <p:nvPicPr>
          <p:cNvPr id="46" name="Grafik 45" descr="Ein Bild, das Text, Schrift, Grafiken, Logo enthält.&#10;&#10;Automatisch generierte Beschreibung">
            <a:extLst>
              <a:ext uri="{FF2B5EF4-FFF2-40B4-BE49-F238E27FC236}">
                <a16:creationId xmlns:a16="http://schemas.microsoft.com/office/drawing/2014/main" id="{38B9F982-4BBC-0881-470E-6781DDA14589}"/>
              </a:ext>
            </a:extLst>
          </p:cNvPr>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10732405" y="6191723"/>
            <a:ext cx="1254262" cy="638964"/>
          </a:xfrm>
          <a:prstGeom prst="rect">
            <a:avLst/>
          </a:prstGeom>
        </p:spPr>
      </p:pic>
      <p:grpSp>
        <p:nvGrpSpPr>
          <p:cNvPr id="55" name="Gruppieren 54">
            <a:extLst>
              <a:ext uri="{FF2B5EF4-FFF2-40B4-BE49-F238E27FC236}">
                <a16:creationId xmlns:a16="http://schemas.microsoft.com/office/drawing/2014/main" id="{97F25CD2-532D-708E-4AD4-0B38D24EF276}"/>
              </a:ext>
            </a:extLst>
          </p:cNvPr>
          <p:cNvGrpSpPr/>
          <p:nvPr/>
        </p:nvGrpSpPr>
        <p:grpSpPr>
          <a:xfrm>
            <a:off x="5458721" y="3657624"/>
            <a:ext cx="2058678" cy="407308"/>
            <a:chOff x="12805355" y="3436724"/>
            <a:chExt cx="2058678" cy="407308"/>
          </a:xfrm>
        </p:grpSpPr>
        <p:sp>
          <p:nvSpPr>
            <p:cNvPr id="54" name="Rechteck 53">
              <a:extLst>
                <a:ext uri="{FF2B5EF4-FFF2-40B4-BE49-F238E27FC236}">
                  <a16:creationId xmlns:a16="http://schemas.microsoft.com/office/drawing/2014/main" id="{FB616015-52F5-282A-0FF5-B885D8A640B9}"/>
                </a:ext>
              </a:extLst>
            </p:cNvPr>
            <p:cNvSpPr/>
            <p:nvPr/>
          </p:nvSpPr>
          <p:spPr>
            <a:xfrm>
              <a:off x="13181610" y="3436724"/>
              <a:ext cx="1682423" cy="4073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2" name="Grafik 51" descr="Ein Bild, das Schrift, Grafiken, Grafikdesign, Kreis enthält.&#10;&#10;Automatisch generierte Beschreibung">
              <a:extLst>
                <a:ext uri="{FF2B5EF4-FFF2-40B4-BE49-F238E27FC236}">
                  <a16:creationId xmlns:a16="http://schemas.microsoft.com/office/drawing/2014/main" id="{E52472A2-8E31-7481-C817-5AC9A5C06FB4}"/>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805355" y="3471236"/>
              <a:ext cx="1930400" cy="317500"/>
            </a:xfrm>
            <a:prstGeom prst="rect">
              <a:avLst/>
            </a:prstGeom>
          </p:spPr>
        </p:pic>
      </p:grpSp>
      <p:pic>
        <p:nvPicPr>
          <p:cNvPr id="34" name="Grafik 33" descr="Ein Bild, das Schrift, Grafiken, Logo, Symbol enthält.&#10;&#10;Automatisch generierte Beschreibung">
            <a:extLst>
              <a:ext uri="{FF2B5EF4-FFF2-40B4-BE49-F238E27FC236}">
                <a16:creationId xmlns:a16="http://schemas.microsoft.com/office/drawing/2014/main" id="{51C1F065-609E-92A0-FD37-4C45DC918FC8}"/>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5788147" y="2406046"/>
            <a:ext cx="1820213" cy="596791"/>
          </a:xfrm>
          <a:prstGeom prst="rect">
            <a:avLst/>
          </a:prstGeom>
        </p:spPr>
      </p:pic>
    </p:spTree>
    <p:extLst>
      <p:ext uri="{BB962C8B-B14F-4D97-AF65-F5344CB8AC3E}">
        <p14:creationId xmlns:p14="http://schemas.microsoft.com/office/powerpoint/2010/main" val="363938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E31DB-0CEF-1792-585D-71BC245BE284}"/>
            </a:ext>
          </a:extLst>
        </p:cNvPr>
        <p:cNvGrpSpPr/>
        <p:nvPr/>
      </p:nvGrpSpPr>
      <p:grpSpPr>
        <a:xfrm>
          <a:off x="0" y="0"/>
          <a:ext cx="0" cy="0"/>
          <a:chOff x="0" y="0"/>
          <a:chExt cx="0" cy="0"/>
        </a:xfrm>
      </p:grpSpPr>
      <p:sp>
        <p:nvSpPr>
          <p:cNvPr id="28" name="Rechteck 27">
            <a:extLst>
              <a:ext uri="{FF2B5EF4-FFF2-40B4-BE49-F238E27FC236}">
                <a16:creationId xmlns:a16="http://schemas.microsoft.com/office/drawing/2014/main" id="{78694E6D-3202-9BAF-F88C-1C9ADE3F8B0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38B01C7-564B-98E7-ECD5-A1607F7326DE}"/>
              </a:ext>
            </a:extLst>
          </p:cNvPr>
          <p:cNvSpPr/>
          <p:nvPr/>
        </p:nvSpPr>
        <p:spPr>
          <a:xfrm>
            <a:off x="-629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C7018C52-6581-BD97-F717-CC4A64E1B7D3}"/>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10" name="Textfeld 9">
            <a:extLst>
              <a:ext uri="{FF2B5EF4-FFF2-40B4-BE49-F238E27FC236}">
                <a16:creationId xmlns:a16="http://schemas.microsoft.com/office/drawing/2014/main" id="{0806ADD2-28D0-CAA5-7FE2-87889B2A3E76}"/>
              </a:ext>
            </a:extLst>
          </p:cNvPr>
          <p:cNvSpPr txBox="1"/>
          <p:nvPr/>
        </p:nvSpPr>
        <p:spPr>
          <a:xfrm>
            <a:off x="600250" y="587270"/>
            <a:ext cx="9355253" cy="523220"/>
          </a:xfrm>
          <a:prstGeom prst="rect">
            <a:avLst/>
          </a:prstGeom>
          <a:noFill/>
        </p:spPr>
        <p:txBody>
          <a:bodyPr wrap="none" rtlCol="0">
            <a:spAutoFit/>
          </a:bodyPr>
          <a:lstStyle/>
          <a:p>
            <a:r>
              <a:rPr lang="de-DE" sz="2800" b="1" dirty="0">
                <a:solidFill>
                  <a:schemeClr val="accent1"/>
                </a:solidFill>
              </a:rPr>
              <a:t>Wissensmanagement/</a:t>
            </a:r>
            <a:r>
              <a:rPr lang="de-DE" sz="2800" b="1" dirty="0" err="1">
                <a:solidFill>
                  <a:schemeClr val="accent1"/>
                </a:solidFill>
              </a:rPr>
              <a:t>Cognitive</a:t>
            </a:r>
            <a:r>
              <a:rPr lang="de-DE" sz="2800" b="1" dirty="0">
                <a:solidFill>
                  <a:schemeClr val="accent1"/>
                </a:solidFill>
              </a:rPr>
              <a:t> Search/Enterprise Search</a:t>
            </a:r>
          </a:p>
        </p:txBody>
      </p:sp>
      <p:pic>
        <p:nvPicPr>
          <p:cNvPr id="95" name="object 5">
            <a:extLst>
              <a:ext uri="{FF2B5EF4-FFF2-40B4-BE49-F238E27FC236}">
                <a16:creationId xmlns:a16="http://schemas.microsoft.com/office/drawing/2014/main" id="{B7919146-7968-50F8-99DB-E6CFA3643A8D}"/>
              </a:ext>
            </a:extLst>
          </p:cNvPr>
          <p:cNvPicPr/>
          <p:nvPr/>
        </p:nvPicPr>
        <p:blipFill>
          <a:blip r:embed="rId3" cstate="print"/>
          <a:stretch>
            <a:fillRect/>
          </a:stretch>
        </p:blipFill>
        <p:spPr>
          <a:xfrm>
            <a:off x="2443949" y="2056634"/>
            <a:ext cx="1617056" cy="1580390"/>
          </a:xfrm>
          <a:prstGeom prst="rect">
            <a:avLst/>
          </a:prstGeom>
        </p:spPr>
      </p:pic>
      <p:pic>
        <p:nvPicPr>
          <p:cNvPr id="96" name="object 6">
            <a:extLst>
              <a:ext uri="{FF2B5EF4-FFF2-40B4-BE49-F238E27FC236}">
                <a16:creationId xmlns:a16="http://schemas.microsoft.com/office/drawing/2014/main" id="{98F0D6A8-7835-D383-4F47-6D2B882CEE0C}"/>
              </a:ext>
            </a:extLst>
          </p:cNvPr>
          <p:cNvPicPr/>
          <p:nvPr/>
        </p:nvPicPr>
        <p:blipFill>
          <a:blip r:embed="rId4" cstate="print"/>
          <a:stretch>
            <a:fillRect/>
          </a:stretch>
        </p:blipFill>
        <p:spPr>
          <a:xfrm>
            <a:off x="8062998" y="1315437"/>
            <a:ext cx="1336393" cy="1099996"/>
          </a:xfrm>
          <a:prstGeom prst="rect">
            <a:avLst/>
          </a:prstGeom>
        </p:spPr>
      </p:pic>
      <p:pic>
        <p:nvPicPr>
          <p:cNvPr id="97" name="object 7">
            <a:extLst>
              <a:ext uri="{FF2B5EF4-FFF2-40B4-BE49-F238E27FC236}">
                <a16:creationId xmlns:a16="http://schemas.microsoft.com/office/drawing/2014/main" id="{51DF8224-B2E3-9E09-4597-35583A176E86}"/>
              </a:ext>
            </a:extLst>
          </p:cNvPr>
          <p:cNvPicPr/>
          <p:nvPr/>
        </p:nvPicPr>
        <p:blipFill>
          <a:blip r:embed="rId5" cstate="print"/>
          <a:stretch>
            <a:fillRect/>
          </a:stretch>
        </p:blipFill>
        <p:spPr>
          <a:xfrm>
            <a:off x="6439617" y="2395632"/>
            <a:ext cx="1287579" cy="1181595"/>
          </a:xfrm>
          <a:prstGeom prst="rect">
            <a:avLst/>
          </a:prstGeom>
        </p:spPr>
      </p:pic>
      <p:pic>
        <p:nvPicPr>
          <p:cNvPr id="98" name="object 8">
            <a:extLst>
              <a:ext uri="{FF2B5EF4-FFF2-40B4-BE49-F238E27FC236}">
                <a16:creationId xmlns:a16="http://schemas.microsoft.com/office/drawing/2014/main" id="{B2B01B8E-1CA9-2729-C346-A7F7E0867EAB}"/>
              </a:ext>
            </a:extLst>
          </p:cNvPr>
          <p:cNvPicPr/>
          <p:nvPr/>
        </p:nvPicPr>
        <p:blipFill>
          <a:blip r:embed="rId6" cstate="print"/>
          <a:stretch>
            <a:fillRect/>
          </a:stretch>
        </p:blipFill>
        <p:spPr>
          <a:xfrm>
            <a:off x="4423062" y="2056634"/>
            <a:ext cx="1682495" cy="1726309"/>
          </a:xfrm>
          <a:prstGeom prst="rect">
            <a:avLst/>
          </a:prstGeom>
        </p:spPr>
      </p:pic>
      <p:pic>
        <p:nvPicPr>
          <p:cNvPr id="99" name="object 9">
            <a:extLst>
              <a:ext uri="{FF2B5EF4-FFF2-40B4-BE49-F238E27FC236}">
                <a16:creationId xmlns:a16="http://schemas.microsoft.com/office/drawing/2014/main" id="{36A69B3E-0ED8-736F-D362-4FB04B0C3789}"/>
              </a:ext>
            </a:extLst>
          </p:cNvPr>
          <p:cNvPicPr/>
          <p:nvPr/>
        </p:nvPicPr>
        <p:blipFill>
          <a:blip r:embed="rId7" cstate="print"/>
          <a:stretch>
            <a:fillRect/>
          </a:stretch>
        </p:blipFill>
        <p:spPr>
          <a:xfrm>
            <a:off x="7275292" y="3627844"/>
            <a:ext cx="682749" cy="577674"/>
          </a:xfrm>
          <a:prstGeom prst="rect">
            <a:avLst/>
          </a:prstGeom>
        </p:spPr>
      </p:pic>
      <p:pic>
        <p:nvPicPr>
          <p:cNvPr id="100" name="object 10">
            <a:extLst>
              <a:ext uri="{FF2B5EF4-FFF2-40B4-BE49-F238E27FC236}">
                <a16:creationId xmlns:a16="http://schemas.microsoft.com/office/drawing/2014/main" id="{D5235CCB-CC65-6401-1F62-84E3346C7677}"/>
              </a:ext>
            </a:extLst>
          </p:cNvPr>
          <p:cNvPicPr/>
          <p:nvPr/>
        </p:nvPicPr>
        <p:blipFill>
          <a:blip r:embed="rId8" cstate="print"/>
          <a:stretch>
            <a:fillRect/>
          </a:stretch>
        </p:blipFill>
        <p:spPr>
          <a:xfrm>
            <a:off x="8110441" y="2293573"/>
            <a:ext cx="1100327" cy="1343451"/>
          </a:xfrm>
          <a:prstGeom prst="rect">
            <a:avLst/>
          </a:prstGeom>
        </p:spPr>
      </p:pic>
      <p:pic>
        <p:nvPicPr>
          <p:cNvPr id="101" name="object 11">
            <a:extLst>
              <a:ext uri="{FF2B5EF4-FFF2-40B4-BE49-F238E27FC236}">
                <a16:creationId xmlns:a16="http://schemas.microsoft.com/office/drawing/2014/main" id="{65F8814D-1ADF-597B-E90D-DFA775CB6CCC}"/>
              </a:ext>
            </a:extLst>
          </p:cNvPr>
          <p:cNvPicPr/>
          <p:nvPr/>
        </p:nvPicPr>
        <p:blipFill>
          <a:blip r:embed="rId9" cstate="print"/>
          <a:stretch>
            <a:fillRect/>
          </a:stretch>
        </p:blipFill>
        <p:spPr>
          <a:xfrm>
            <a:off x="712743" y="991518"/>
            <a:ext cx="1336393" cy="1483966"/>
          </a:xfrm>
          <a:prstGeom prst="rect">
            <a:avLst/>
          </a:prstGeom>
        </p:spPr>
      </p:pic>
      <p:pic>
        <p:nvPicPr>
          <p:cNvPr id="102" name="object 12">
            <a:extLst>
              <a:ext uri="{FF2B5EF4-FFF2-40B4-BE49-F238E27FC236}">
                <a16:creationId xmlns:a16="http://schemas.microsoft.com/office/drawing/2014/main" id="{4BBA0674-4AAD-0B96-244F-BF01C4B212ED}"/>
              </a:ext>
            </a:extLst>
          </p:cNvPr>
          <p:cNvPicPr/>
          <p:nvPr/>
        </p:nvPicPr>
        <p:blipFill>
          <a:blip r:embed="rId10" cstate="print"/>
          <a:stretch>
            <a:fillRect/>
          </a:stretch>
        </p:blipFill>
        <p:spPr>
          <a:xfrm>
            <a:off x="598901" y="2475484"/>
            <a:ext cx="1530566" cy="1120025"/>
          </a:xfrm>
          <a:prstGeom prst="rect">
            <a:avLst/>
          </a:prstGeom>
        </p:spPr>
      </p:pic>
      <p:pic>
        <p:nvPicPr>
          <p:cNvPr id="103" name="object 13">
            <a:extLst>
              <a:ext uri="{FF2B5EF4-FFF2-40B4-BE49-F238E27FC236}">
                <a16:creationId xmlns:a16="http://schemas.microsoft.com/office/drawing/2014/main" id="{9AA2C16D-B316-1A2C-9E7E-3F740FE48120}"/>
              </a:ext>
            </a:extLst>
          </p:cNvPr>
          <p:cNvPicPr/>
          <p:nvPr/>
        </p:nvPicPr>
        <p:blipFill>
          <a:blip r:embed="rId11" cstate="print"/>
          <a:stretch>
            <a:fillRect/>
          </a:stretch>
        </p:blipFill>
        <p:spPr>
          <a:xfrm>
            <a:off x="2363618" y="1156971"/>
            <a:ext cx="1338049" cy="1272031"/>
          </a:xfrm>
          <a:prstGeom prst="rect">
            <a:avLst/>
          </a:prstGeom>
        </p:spPr>
      </p:pic>
      <p:pic>
        <p:nvPicPr>
          <p:cNvPr id="104" name="object 79">
            <a:extLst>
              <a:ext uri="{FF2B5EF4-FFF2-40B4-BE49-F238E27FC236}">
                <a16:creationId xmlns:a16="http://schemas.microsoft.com/office/drawing/2014/main" id="{41050CA2-A49D-7B85-CD4B-E771B67FB06A}"/>
              </a:ext>
            </a:extLst>
          </p:cNvPr>
          <p:cNvPicPr/>
          <p:nvPr/>
        </p:nvPicPr>
        <p:blipFill>
          <a:blip r:embed="rId12" cstate="print"/>
          <a:stretch>
            <a:fillRect/>
          </a:stretch>
        </p:blipFill>
        <p:spPr>
          <a:xfrm>
            <a:off x="4089002" y="1397638"/>
            <a:ext cx="1398838" cy="908556"/>
          </a:xfrm>
          <a:prstGeom prst="rect">
            <a:avLst/>
          </a:prstGeom>
        </p:spPr>
      </p:pic>
      <p:pic>
        <p:nvPicPr>
          <p:cNvPr id="105" name="object 80">
            <a:extLst>
              <a:ext uri="{FF2B5EF4-FFF2-40B4-BE49-F238E27FC236}">
                <a16:creationId xmlns:a16="http://schemas.microsoft.com/office/drawing/2014/main" id="{F96CCF50-FF67-CA12-3A09-86FA1955B2CD}"/>
              </a:ext>
            </a:extLst>
          </p:cNvPr>
          <p:cNvPicPr/>
          <p:nvPr/>
        </p:nvPicPr>
        <p:blipFill>
          <a:blip r:embed="rId13" cstate="print"/>
          <a:stretch>
            <a:fillRect/>
          </a:stretch>
        </p:blipFill>
        <p:spPr>
          <a:xfrm>
            <a:off x="9763822" y="1531426"/>
            <a:ext cx="1186453" cy="640979"/>
          </a:xfrm>
          <a:prstGeom prst="rect">
            <a:avLst/>
          </a:prstGeom>
        </p:spPr>
      </p:pic>
      <p:pic>
        <p:nvPicPr>
          <p:cNvPr id="106" name="object 82">
            <a:extLst>
              <a:ext uri="{FF2B5EF4-FFF2-40B4-BE49-F238E27FC236}">
                <a16:creationId xmlns:a16="http://schemas.microsoft.com/office/drawing/2014/main" id="{2881BE49-2669-F508-3A7F-0FBDCEDFA968}"/>
              </a:ext>
            </a:extLst>
          </p:cNvPr>
          <p:cNvPicPr/>
          <p:nvPr/>
        </p:nvPicPr>
        <p:blipFill>
          <a:blip r:embed="rId14" cstate="print"/>
          <a:stretch>
            <a:fillRect/>
          </a:stretch>
        </p:blipFill>
        <p:spPr>
          <a:xfrm>
            <a:off x="2906902" y="3025902"/>
            <a:ext cx="1621889" cy="890779"/>
          </a:xfrm>
          <a:prstGeom prst="rect">
            <a:avLst/>
          </a:prstGeom>
        </p:spPr>
      </p:pic>
      <p:pic>
        <p:nvPicPr>
          <p:cNvPr id="107" name="object 83">
            <a:extLst>
              <a:ext uri="{FF2B5EF4-FFF2-40B4-BE49-F238E27FC236}">
                <a16:creationId xmlns:a16="http://schemas.microsoft.com/office/drawing/2014/main" id="{FD26DA2B-5D6C-9F42-824C-9483056867DE}"/>
              </a:ext>
            </a:extLst>
          </p:cNvPr>
          <p:cNvPicPr/>
          <p:nvPr/>
        </p:nvPicPr>
        <p:blipFill>
          <a:blip r:embed="rId15" cstate="print"/>
          <a:stretch>
            <a:fillRect/>
          </a:stretch>
        </p:blipFill>
        <p:spPr>
          <a:xfrm>
            <a:off x="9867177" y="2370992"/>
            <a:ext cx="1100327" cy="1151382"/>
          </a:xfrm>
          <a:prstGeom prst="rect">
            <a:avLst/>
          </a:prstGeom>
        </p:spPr>
      </p:pic>
      <p:pic>
        <p:nvPicPr>
          <p:cNvPr id="108" name="object 84">
            <a:extLst>
              <a:ext uri="{FF2B5EF4-FFF2-40B4-BE49-F238E27FC236}">
                <a16:creationId xmlns:a16="http://schemas.microsoft.com/office/drawing/2014/main" id="{6646DABC-A761-D754-7533-9C51F42FAC76}"/>
              </a:ext>
            </a:extLst>
          </p:cNvPr>
          <p:cNvPicPr/>
          <p:nvPr/>
        </p:nvPicPr>
        <p:blipFill>
          <a:blip r:embed="rId16" cstate="print"/>
          <a:stretch>
            <a:fillRect/>
          </a:stretch>
        </p:blipFill>
        <p:spPr>
          <a:xfrm>
            <a:off x="712743" y="3408875"/>
            <a:ext cx="1762567" cy="742187"/>
          </a:xfrm>
          <a:prstGeom prst="rect">
            <a:avLst/>
          </a:prstGeom>
        </p:spPr>
      </p:pic>
      <p:pic>
        <p:nvPicPr>
          <p:cNvPr id="110" name="object 133">
            <a:extLst>
              <a:ext uri="{FF2B5EF4-FFF2-40B4-BE49-F238E27FC236}">
                <a16:creationId xmlns:a16="http://schemas.microsoft.com/office/drawing/2014/main" id="{F646B72E-8056-2CC0-5BA9-95D97B8EBB20}"/>
              </a:ext>
            </a:extLst>
          </p:cNvPr>
          <p:cNvPicPr/>
          <p:nvPr/>
        </p:nvPicPr>
        <p:blipFill>
          <a:blip r:embed="rId17" cstate="print"/>
          <a:stretch>
            <a:fillRect/>
          </a:stretch>
        </p:blipFill>
        <p:spPr>
          <a:xfrm>
            <a:off x="4978426" y="3501434"/>
            <a:ext cx="2014647" cy="844609"/>
          </a:xfrm>
          <a:prstGeom prst="rect">
            <a:avLst/>
          </a:prstGeom>
        </p:spPr>
      </p:pic>
      <p:pic>
        <p:nvPicPr>
          <p:cNvPr id="111" name="object 134">
            <a:extLst>
              <a:ext uri="{FF2B5EF4-FFF2-40B4-BE49-F238E27FC236}">
                <a16:creationId xmlns:a16="http://schemas.microsoft.com/office/drawing/2014/main" id="{5B67756B-45FE-A4B3-EE46-DA2554926162}"/>
              </a:ext>
            </a:extLst>
          </p:cNvPr>
          <p:cNvPicPr/>
          <p:nvPr/>
        </p:nvPicPr>
        <p:blipFill>
          <a:blip r:embed="rId18" cstate="print"/>
          <a:stretch>
            <a:fillRect/>
          </a:stretch>
        </p:blipFill>
        <p:spPr>
          <a:xfrm>
            <a:off x="5934171" y="1577785"/>
            <a:ext cx="1682496" cy="640079"/>
          </a:xfrm>
          <a:prstGeom prst="rect">
            <a:avLst/>
          </a:prstGeom>
        </p:spPr>
      </p:pic>
    </p:spTree>
    <p:extLst>
      <p:ext uri="{BB962C8B-B14F-4D97-AF65-F5344CB8AC3E}">
        <p14:creationId xmlns:p14="http://schemas.microsoft.com/office/powerpoint/2010/main" val="384453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6A9E86D8-A7AB-DA41-A3B7-DF9730BDA4A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24</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8172558" cy="523220"/>
          </a:xfrm>
          <a:prstGeom prst="rect">
            <a:avLst/>
          </a:prstGeom>
          <a:noFill/>
        </p:spPr>
        <p:txBody>
          <a:bodyPr wrap="none" rtlCol="0">
            <a:spAutoFit/>
          </a:bodyPr>
          <a:lstStyle/>
          <a:p>
            <a:r>
              <a:rPr lang="de-DE" sz="2800" b="1">
                <a:solidFill>
                  <a:schemeClr val="accent1"/>
                </a:solidFill>
              </a:rPr>
              <a:t>WFM/PEP-Software/Intraday/Employee Engagement</a:t>
            </a:r>
          </a:p>
        </p:txBody>
      </p:sp>
      <p:pic>
        <p:nvPicPr>
          <p:cNvPr id="19" name="Bild 63">
            <a:extLst>
              <a:ext uri="{FF2B5EF4-FFF2-40B4-BE49-F238E27FC236}">
                <a16:creationId xmlns:a16="http://schemas.microsoft.com/office/drawing/2014/main" id="{D17BE67D-212E-9F45-B724-A0DBD1BAB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8686" y="1865699"/>
            <a:ext cx="1040923" cy="291459"/>
          </a:xfrm>
          <a:prstGeom prst="rect">
            <a:avLst/>
          </a:prstGeom>
        </p:spPr>
      </p:pic>
      <p:pic>
        <p:nvPicPr>
          <p:cNvPr id="20" name="Bild 64">
            <a:extLst>
              <a:ext uri="{FF2B5EF4-FFF2-40B4-BE49-F238E27FC236}">
                <a16:creationId xmlns:a16="http://schemas.microsoft.com/office/drawing/2014/main" id="{1468B382-B886-5641-B4CD-EB8EDB2231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7919" y="2619037"/>
            <a:ext cx="568563" cy="449116"/>
          </a:xfrm>
          <a:prstGeom prst="rect">
            <a:avLst/>
          </a:prstGeom>
        </p:spPr>
      </p:pic>
      <p:pic>
        <p:nvPicPr>
          <p:cNvPr id="22" name="Bild 65">
            <a:extLst>
              <a:ext uri="{FF2B5EF4-FFF2-40B4-BE49-F238E27FC236}">
                <a16:creationId xmlns:a16="http://schemas.microsoft.com/office/drawing/2014/main" id="{A440A715-634D-B84E-ADDA-33B1EAEBAD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6287" y="1845652"/>
            <a:ext cx="1184113" cy="331552"/>
          </a:xfrm>
          <a:prstGeom prst="rect">
            <a:avLst/>
          </a:prstGeom>
        </p:spPr>
      </p:pic>
      <p:pic>
        <p:nvPicPr>
          <p:cNvPr id="25" name="Bild 71">
            <a:extLst>
              <a:ext uri="{FF2B5EF4-FFF2-40B4-BE49-F238E27FC236}">
                <a16:creationId xmlns:a16="http://schemas.microsoft.com/office/drawing/2014/main" id="{1590CF96-8F9C-1C4B-8158-6A445B81B0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1099" y="3399536"/>
            <a:ext cx="1776644" cy="350206"/>
          </a:xfrm>
          <a:prstGeom prst="rect">
            <a:avLst/>
          </a:prstGeom>
        </p:spPr>
      </p:pic>
      <p:pic>
        <p:nvPicPr>
          <p:cNvPr id="28" name="Bild 125">
            <a:extLst>
              <a:ext uri="{FF2B5EF4-FFF2-40B4-BE49-F238E27FC236}">
                <a16:creationId xmlns:a16="http://schemas.microsoft.com/office/drawing/2014/main" id="{4BA01C4B-546B-034B-B511-206414E557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21501" y="1790724"/>
            <a:ext cx="1271087" cy="441535"/>
          </a:xfrm>
          <a:prstGeom prst="rect">
            <a:avLst/>
          </a:prstGeom>
        </p:spPr>
      </p:pic>
      <p:pic>
        <p:nvPicPr>
          <p:cNvPr id="31" name="Bild 128">
            <a:extLst>
              <a:ext uri="{FF2B5EF4-FFF2-40B4-BE49-F238E27FC236}">
                <a16:creationId xmlns:a16="http://schemas.microsoft.com/office/drawing/2014/main" id="{0BE2457E-1935-FF47-9BDE-857ADDB3E0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34737" y="3441973"/>
            <a:ext cx="871155" cy="509945"/>
          </a:xfrm>
          <a:prstGeom prst="rect">
            <a:avLst/>
          </a:prstGeom>
        </p:spPr>
      </p:pic>
      <p:pic>
        <p:nvPicPr>
          <p:cNvPr id="32" name="Bild 129">
            <a:extLst>
              <a:ext uri="{FF2B5EF4-FFF2-40B4-BE49-F238E27FC236}">
                <a16:creationId xmlns:a16="http://schemas.microsoft.com/office/drawing/2014/main" id="{97AD9F8C-9163-634B-B648-FDCA59B199B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34737" y="1845584"/>
            <a:ext cx="1224699" cy="331691"/>
          </a:xfrm>
          <a:prstGeom prst="rect">
            <a:avLst/>
          </a:prstGeom>
        </p:spPr>
      </p:pic>
      <p:pic>
        <p:nvPicPr>
          <p:cNvPr id="34" name="Bild 130">
            <a:extLst>
              <a:ext uri="{FF2B5EF4-FFF2-40B4-BE49-F238E27FC236}">
                <a16:creationId xmlns:a16="http://schemas.microsoft.com/office/drawing/2014/main" id="{2090B106-1451-4F41-9783-F2AEA4E26F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74004" y="4466451"/>
            <a:ext cx="1191083" cy="313443"/>
          </a:xfrm>
          <a:prstGeom prst="rect">
            <a:avLst/>
          </a:prstGeom>
        </p:spPr>
      </p:pic>
      <p:pic>
        <p:nvPicPr>
          <p:cNvPr id="41" name="Bild 1">
            <a:extLst>
              <a:ext uri="{FF2B5EF4-FFF2-40B4-BE49-F238E27FC236}">
                <a16:creationId xmlns:a16="http://schemas.microsoft.com/office/drawing/2014/main" id="{A5C763B5-2ED1-A347-9D32-0F1CE7C6648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184120" y="3438290"/>
            <a:ext cx="1534490" cy="368701"/>
          </a:xfrm>
          <a:prstGeom prst="rect">
            <a:avLst/>
          </a:prstGeom>
        </p:spPr>
      </p:pic>
      <p:pic>
        <p:nvPicPr>
          <p:cNvPr id="43" name="Bild 14">
            <a:extLst>
              <a:ext uri="{FF2B5EF4-FFF2-40B4-BE49-F238E27FC236}">
                <a16:creationId xmlns:a16="http://schemas.microsoft.com/office/drawing/2014/main" id="{DEEF417E-BDEF-2F47-B609-1DD4CE8ABFE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260658" y="3381041"/>
            <a:ext cx="1037516" cy="476272"/>
          </a:xfrm>
          <a:prstGeom prst="rect">
            <a:avLst/>
          </a:prstGeom>
        </p:spPr>
      </p:pic>
      <p:pic>
        <p:nvPicPr>
          <p:cNvPr id="44" name="Grafik 43">
            <a:extLst>
              <a:ext uri="{FF2B5EF4-FFF2-40B4-BE49-F238E27FC236}">
                <a16:creationId xmlns:a16="http://schemas.microsoft.com/office/drawing/2014/main" id="{892559FF-A5D2-A245-8D6D-342B265BF6E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434899" y="2415931"/>
            <a:ext cx="1032931" cy="731315"/>
          </a:xfrm>
          <a:prstGeom prst="rect">
            <a:avLst/>
          </a:prstGeom>
        </p:spPr>
      </p:pic>
      <p:pic>
        <p:nvPicPr>
          <p:cNvPr id="45" name="Grafik 44">
            <a:extLst>
              <a:ext uri="{FF2B5EF4-FFF2-40B4-BE49-F238E27FC236}">
                <a16:creationId xmlns:a16="http://schemas.microsoft.com/office/drawing/2014/main" id="{5A8B018E-2EB1-1E49-AA95-F2076170C0C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23441" y="4307117"/>
            <a:ext cx="1281298" cy="590174"/>
          </a:xfrm>
          <a:prstGeom prst="rect">
            <a:avLst/>
          </a:prstGeom>
        </p:spPr>
      </p:pic>
      <p:pic>
        <p:nvPicPr>
          <p:cNvPr id="51" name="Grafik 50">
            <a:extLst>
              <a:ext uri="{FF2B5EF4-FFF2-40B4-BE49-F238E27FC236}">
                <a16:creationId xmlns:a16="http://schemas.microsoft.com/office/drawing/2014/main" id="{77D06F68-6155-BA4C-B664-4E21181FD7B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900515" y="3470334"/>
            <a:ext cx="1578345" cy="336657"/>
          </a:xfrm>
          <a:prstGeom prst="rect">
            <a:avLst/>
          </a:prstGeom>
        </p:spPr>
      </p:pic>
      <p:pic>
        <p:nvPicPr>
          <p:cNvPr id="33" name="Grafik 32">
            <a:extLst>
              <a:ext uri="{FF2B5EF4-FFF2-40B4-BE49-F238E27FC236}">
                <a16:creationId xmlns:a16="http://schemas.microsoft.com/office/drawing/2014/main" id="{775A1033-08B9-C84C-BD24-418B7D69A27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770447" y="2680150"/>
            <a:ext cx="1475135" cy="406838"/>
          </a:xfrm>
          <a:prstGeom prst="rect">
            <a:avLst/>
          </a:prstGeom>
        </p:spPr>
      </p:pic>
      <p:pic>
        <p:nvPicPr>
          <p:cNvPr id="3" name="Grafik 2">
            <a:extLst>
              <a:ext uri="{FF2B5EF4-FFF2-40B4-BE49-F238E27FC236}">
                <a16:creationId xmlns:a16="http://schemas.microsoft.com/office/drawing/2014/main" id="{69803BB8-6EBE-7748-B040-639C1E2948E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85903" y="5965287"/>
            <a:ext cx="1231900" cy="279400"/>
          </a:xfrm>
          <a:prstGeom prst="rect">
            <a:avLst/>
          </a:prstGeom>
        </p:spPr>
      </p:pic>
      <p:pic>
        <p:nvPicPr>
          <p:cNvPr id="7" name="Grafik 6">
            <a:extLst>
              <a:ext uri="{FF2B5EF4-FFF2-40B4-BE49-F238E27FC236}">
                <a16:creationId xmlns:a16="http://schemas.microsoft.com/office/drawing/2014/main" id="{BC4E7921-03FA-204E-85C8-ECB92D9AB12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62355" y="1777819"/>
            <a:ext cx="1541441" cy="379339"/>
          </a:xfrm>
          <a:prstGeom prst="rect">
            <a:avLst/>
          </a:prstGeom>
        </p:spPr>
      </p:pic>
      <p:pic>
        <p:nvPicPr>
          <p:cNvPr id="6" name="Grafik 5">
            <a:extLst>
              <a:ext uri="{FF2B5EF4-FFF2-40B4-BE49-F238E27FC236}">
                <a16:creationId xmlns:a16="http://schemas.microsoft.com/office/drawing/2014/main" id="{5B8C3BEE-135B-704C-8561-E9598258C70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585021" y="2666594"/>
            <a:ext cx="1355913" cy="401559"/>
          </a:xfrm>
          <a:prstGeom prst="rect">
            <a:avLst/>
          </a:prstGeom>
        </p:spPr>
      </p:pic>
      <p:pic>
        <p:nvPicPr>
          <p:cNvPr id="9" name="Grafik 8">
            <a:extLst>
              <a:ext uri="{FF2B5EF4-FFF2-40B4-BE49-F238E27FC236}">
                <a16:creationId xmlns:a16="http://schemas.microsoft.com/office/drawing/2014/main" id="{A8940B7E-558B-7044-A8D1-E1A2D59E61D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218294" y="2649615"/>
            <a:ext cx="1673821" cy="359664"/>
          </a:xfrm>
          <a:prstGeom prst="rect">
            <a:avLst/>
          </a:prstGeom>
        </p:spPr>
      </p:pic>
      <p:pic>
        <p:nvPicPr>
          <p:cNvPr id="11" name="Grafik 10">
            <a:extLst>
              <a:ext uri="{FF2B5EF4-FFF2-40B4-BE49-F238E27FC236}">
                <a16:creationId xmlns:a16="http://schemas.microsoft.com/office/drawing/2014/main" id="{3EB1904A-6FC8-B148-8278-FF3B0EEEF33E}"/>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464156" y="4047547"/>
            <a:ext cx="918085" cy="758256"/>
          </a:xfrm>
          <a:prstGeom prst="rect">
            <a:avLst/>
          </a:prstGeom>
        </p:spPr>
      </p:pic>
      <p:pic>
        <p:nvPicPr>
          <p:cNvPr id="12" name="Grafik 11">
            <a:extLst>
              <a:ext uri="{FF2B5EF4-FFF2-40B4-BE49-F238E27FC236}">
                <a16:creationId xmlns:a16="http://schemas.microsoft.com/office/drawing/2014/main" id="{9EFD54B6-0723-0946-B0CE-D33F17B2354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224116" y="4381982"/>
            <a:ext cx="1384300" cy="381000"/>
          </a:xfrm>
          <a:prstGeom prst="rect">
            <a:avLst/>
          </a:prstGeom>
        </p:spPr>
      </p:pic>
      <p:pic>
        <p:nvPicPr>
          <p:cNvPr id="17" name="Grafik 16">
            <a:extLst>
              <a:ext uri="{FF2B5EF4-FFF2-40B4-BE49-F238E27FC236}">
                <a16:creationId xmlns:a16="http://schemas.microsoft.com/office/drawing/2014/main" id="{58B0B441-398D-B349-9DB0-DAB4DFFEDE9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979622" y="4385618"/>
            <a:ext cx="1930400" cy="317500"/>
          </a:xfrm>
          <a:prstGeom prst="rect">
            <a:avLst/>
          </a:prstGeom>
        </p:spPr>
      </p:pic>
      <p:pic>
        <p:nvPicPr>
          <p:cNvPr id="13" name="Grafik 12">
            <a:extLst>
              <a:ext uri="{FF2B5EF4-FFF2-40B4-BE49-F238E27FC236}">
                <a16:creationId xmlns:a16="http://schemas.microsoft.com/office/drawing/2014/main" id="{09F9C910-C2C2-3741-A303-A82F77D74BB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30192" b="27870"/>
          <a:stretch/>
        </p:blipFill>
        <p:spPr>
          <a:xfrm>
            <a:off x="3348047" y="5032031"/>
            <a:ext cx="1422400" cy="596527"/>
          </a:xfrm>
          <a:prstGeom prst="rect">
            <a:avLst/>
          </a:prstGeom>
        </p:spPr>
      </p:pic>
      <p:pic>
        <p:nvPicPr>
          <p:cNvPr id="14" name="Grafik 13">
            <a:extLst>
              <a:ext uri="{FF2B5EF4-FFF2-40B4-BE49-F238E27FC236}">
                <a16:creationId xmlns:a16="http://schemas.microsoft.com/office/drawing/2014/main" id="{ED8D4E10-A20D-3943-9139-F41F6BA360E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042876" y="5032031"/>
            <a:ext cx="1053337" cy="550454"/>
          </a:xfrm>
          <a:prstGeom prst="rect">
            <a:avLst/>
          </a:prstGeom>
        </p:spPr>
      </p:pic>
      <p:pic>
        <p:nvPicPr>
          <p:cNvPr id="18" name="Grafik 17">
            <a:extLst>
              <a:ext uri="{FF2B5EF4-FFF2-40B4-BE49-F238E27FC236}">
                <a16:creationId xmlns:a16="http://schemas.microsoft.com/office/drawing/2014/main" id="{C4440642-118A-344C-A6E6-B4D1F409E279}"/>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368642" y="5076941"/>
            <a:ext cx="1984770" cy="331168"/>
          </a:xfrm>
          <a:prstGeom prst="rect">
            <a:avLst/>
          </a:prstGeom>
        </p:spPr>
      </p:pic>
      <p:pic>
        <p:nvPicPr>
          <p:cNvPr id="21" name="Grafik 20">
            <a:extLst>
              <a:ext uri="{FF2B5EF4-FFF2-40B4-BE49-F238E27FC236}">
                <a16:creationId xmlns:a16="http://schemas.microsoft.com/office/drawing/2014/main" id="{732048BA-1EC6-5045-AF10-ACF0B672297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479948" y="5029384"/>
            <a:ext cx="1937971" cy="365125"/>
          </a:xfrm>
          <a:prstGeom prst="rect">
            <a:avLst/>
          </a:prstGeom>
        </p:spPr>
      </p:pic>
      <p:pic>
        <p:nvPicPr>
          <p:cNvPr id="23" name="Grafik 22" descr="Ein Bild, das Text, Schrift, Grafiken, Screenshot enthält.&#10;&#10;Automatisch generierte Beschreibung">
            <a:extLst>
              <a:ext uri="{FF2B5EF4-FFF2-40B4-BE49-F238E27FC236}">
                <a16:creationId xmlns:a16="http://schemas.microsoft.com/office/drawing/2014/main" id="{5041E7BE-12A5-6765-282E-1853475FA48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686529" y="5823574"/>
            <a:ext cx="3107871" cy="538493"/>
          </a:xfrm>
          <a:prstGeom prst="rect">
            <a:avLst/>
          </a:prstGeom>
        </p:spPr>
      </p:pic>
    </p:spTree>
    <p:extLst>
      <p:ext uri="{BB962C8B-B14F-4D97-AF65-F5344CB8AC3E}">
        <p14:creationId xmlns:p14="http://schemas.microsoft.com/office/powerpoint/2010/main" val="191817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17BEAD5-B267-7B42-94A0-010E188FE05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21059"/>
            <a:ext cx="1222472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25</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276334" cy="523220"/>
          </a:xfrm>
          <a:prstGeom prst="rect">
            <a:avLst/>
          </a:prstGeom>
          <a:noFill/>
        </p:spPr>
        <p:txBody>
          <a:bodyPr wrap="none" rtlCol="0">
            <a:spAutoFit/>
          </a:bodyPr>
          <a:lstStyle/>
          <a:p>
            <a:r>
              <a:rPr lang="de-DE" sz="2800" b="1">
                <a:solidFill>
                  <a:schemeClr val="accent1"/>
                </a:solidFill>
              </a:rPr>
              <a:t>Quality Management/Coaching Systeme</a:t>
            </a:r>
          </a:p>
        </p:txBody>
      </p:sp>
      <p:pic>
        <p:nvPicPr>
          <p:cNvPr id="27" name="Grafik 26">
            <a:extLst>
              <a:ext uri="{FF2B5EF4-FFF2-40B4-BE49-F238E27FC236}">
                <a16:creationId xmlns:a16="http://schemas.microsoft.com/office/drawing/2014/main" id="{001C9484-E73C-E845-8E16-126F7BE663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723" y="1573637"/>
            <a:ext cx="879567" cy="505158"/>
          </a:xfrm>
          <a:prstGeom prst="rect">
            <a:avLst/>
          </a:prstGeom>
        </p:spPr>
      </p:pic>
      <p:pic>
        <p:nvPicPr>
          <p:cNvPr id="3" name="Grafik 2">
            <a:extLst>
              <a:ext uri="{FF2B5EF4-FFF2-40B4-BE49-F238E27FC236}">
                <a16:creationId xmlns:a16="http://schemas.microsoft.com/office/drawing/2014/main" id="{EA8D52E1-29FB-2F41-ADBC-62F0291FEA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7143" y="1636339"/>
            <a:ext cx="1274248" cy="379167"/>
          </a:xfrm>
          <a:prstGeom prst="rect">
            <a:avLst/>
          </a:prstGeom>
        </p:spPr>
      </p:pic>
      <p:pic>
        <p:nvPicPr>
          <p:cNvPr id="7" name="Grafik 6">
            <a:extLst>
              <a:ext uri="{FF2B5EF4-FFF2-40B4-BE49-F238E27FC236}">
                <a16:creationId xmlns:a16="http://schemas.microsoft.com/office/drawing/2014/main" id="{40064621-AC61-8F48-9FD7-068364996BD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25244" y="1572664"/>
            <a:ext cx="718910" cy="469611"/>
          </a:xfrm>
          <a:prstGeom prst="rect">
            <a:avLst/>
          </a:prstGeom>
        </p:spPr>
      </p:pic>
      <p:pic>
        <p:nvPicPr>
          <p:cNvPr id="35" name="Bild 22" descr="logo-full.png">
            <a:extLst>
              <a:ext uri="{FF2B5EF4-FFF2-40B4-BE49-F238E27FC236}">
                <a16:creationId xmlns:a16="http://schemas.microsoft.com/office/drawing/2014/main" id="{AFF8EBB1-409A-9346-8E4C-4C4FCCF601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1578" y="2337658"/>
            <a:ext cx="2067531" cy="427063"/>
          </a:xfrm>
          <a:prstGeom prst="rect">
            <a:avLst/>
          </a:prstGeom>
        </p:spPr>
      </p:pic>
      <p:pic>
        <p:nvPicPr>
          <p:cNvPr id="36" name="Bild 50">
            <a:extLst>
              <a:ext uri="{FF2B5EF4-FFF2-40B4-BE49-F238E27FC236}">
                <a16:creationId xmlns:a16="http://schemas.microsoft.com/office/drawing/2014/main" id="{61A8D172-2782-3840-99B4-1EB7DA9264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38540" y="2327546"/>
            <a:ext cx="1657851" cy="442093"/>
          </a:xfrm>
          <a:prstGeom prst="rect">
            <a:avLst/>
          </a:prstGeom>
        </p:spPr>
      </p:pic>
      <p:pic>
        <p:nvPicPr>
          <p:cNvPr id="37" name="Grafik 36">
            <a:extLst>
              <a:ext uri="{FF2B5EF4-FFF2-40B4-BE49-F238E27FC236}">
                <a16:creationId xmlns:a16="http://schemas.microsoft.com/office/drawing/2014/main" id="{778DA592-7E1E-7043-BE83-49798B741D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12664" y="2338728"/>
            <a:ext cx="2217959" cy="384748"/>
          </a:xfrm>
          <a:prstGeom prst="rect">
            <a:avLst/>
          </a:prstGeom>
        </p:spPr>
      </p:pic>
      <p:pic>
        <p:nvPicPr>
          <p:cNvPr id="46" name="Grafik 45">
            <a:extLst>
              <a:ext uri="{FF2B5EF4-FFF2-40B4-BE49-F238E27FC236}">
                <a16:creationId xmlns:a16="http://schemas.microsoft.com/office/drawing/2014/main" id="{ED7FE3FD-BD8E-184B-95E1-70DB5866B3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48282" y="3043560"/>
            <a:ext cx="1324339" cy="670551"/>
          </a:xfrm>
          <a:prstGeom prst="rect">
            <a:avLst/>
          </a:prstGeom>
        </p:spPr>
      </p:pic>
      <p:pic>
        <p:nvPicPr>
          <p:cNvPr id="47" name="Grafik 46">
            <a:extLst>
              <a:ext uri="{FF2B5EF4-FFF2-40B4-BE49-F238E27FC236}">
                <a16:creationId xmlns:a16="http://schemas.microsoft.com/office/drawing/2014/main" id="{97F22BC0-907B-704C-AA0B-6A66B0AFB21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37979" y="3571353"/>
            <a:ext cx="2409616" cy="422582"/>
          </a:xfrm>
          <a:prstGeom prst="rect">
            <a:avLst/>
          </a:prstGeom>
        </p:spPr>
      </p:pic>
      <p:pic>
        <p:nvPicPr>
          <p:cNvPr id="49" name="Grafik 48">
            <a:extLst>
              <a:ext uri="{FF2B5EF4-FFF2-40B4-BE49-F238E27FC236}">
                <a16:creationId xmlns:a16="http://schemas.microsoft.com/office/drawing/2014/main" id="{C1869FA1-A6A2-B143-96FF-759EDF43956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76512" y="3218958"/>
            <a:ext cx="1281298" cy="590174"/>
          </a:xfrm>
          <a:prstGeom prst="rect">
            <a:avLst/>
          </a:prstGeom>
        </p:spPr>
      </p:pic>
      <p:pic>
        <p:nvPicPr>
          <p:cNvPr id="50" name="Grafik 49">
            <a:extLst>
              <a:ext uri="{FF2B5EF4-FFF2-40B4-BE49-F238E27FC236}">
                <a16:creationId xmlns:a16="http://schemas.microsoft.com/office/drawing/2014/main" id="{F1176498-4C7D-F943-AD11-4A1EA10A505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648762" y="3113402"/>
            <a:ext cx="1578345" cy="336657"/>
          </a:xfrm>
          <a:prstGeom prst="rect">
            <a:avLst/>
          </a:prstGeom>
        </p:spPr>
      </p:pic>
      <p:pic>
        <p:nvPicPr>
          <p:cNvPr id="17" name="Grafik 16">
            <a:extLst>
              <a:ext uri="{FF2B5EF4-FFF2-40B4-BE49-F238E27FC236}">
                <a16:creationId xmlns:a16="http://schemas.microsoft.com/office/drawing/2014/main" id="{9D4897C5-B169-1F4A-A017-85059DD49F7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49391" y="4413645"/>
            <a:ext cx="1682750" cy="470532"/>
          </a:xfrm>
          <a:prstGeom prst="rect">
            <a:avLst/>
          </a:prstGeom>
        </p:spPr>
      </p:pic>
      <p:pic>
        <p:nvPicPr>
          <p:cNvPr id="21" name="Grafik 20">
            <a:extLst>
              <a:ext uri="{FF2B5EF4-FFF2-40B4-BE49-F238E27FC236}">
                <a16:creationId xmlns:a16="http://schemas.microsoft.com/office/drawing/2014/main" id="{E2DD4F17-FE07-9946-AB9A-E1D5A65885C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256578" y="4102723"/>
            <a:ext cx="1270000" cy="781454"/>
          </a:xfrm>
          <a:prstGeom prst="rect">
            <a:avLst/>
          </a:prstGeom>
        </p:spPr>
      </p:pic>
      <p:pic>
        <p:nvPicPr>
          <p:cNvPr id="24" name="Grafik 23">
            <a:extLst>
              <a:ext uri="{FF2B5EF4-FFF2-40B4-BE49-F238E27FC236}">
                <a16:creationId xmlns:a16="http://schemas.microsoft.com/office/drawing/2014/main" id="{DBB63756-DEED-9C48-9395-E426FA4CBD8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815788" y="4157037"/>
            <a:ext cx="2013398" cy="599109"/>
          </a:xfrm>
          <a:prstGeom prst="rect">
            <a:avLst/>
          </a:prstGeom>
        </p:spPr>
      </p:pic>
      <p:pic>
        <p:nvPicPr>
          <p:cNvPr id="51" name="Grafik 50">
            <a:extLst>
              <a:ext uri="{FF2B5EF4-FFF2-40B4-BE49-F238E27FC236}">
                <a16:creationId xmlns:a16="http://schemas.microsoft.com/office/drawing/2014/main" id="{7BD861A2-9258-6D4A-966E-F42EED944B7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393962" y="3947487"/>
            <a:ext cx="1435100" cy="419100"/>
          </a:xfrm>
          <a:prstGeom prst="rect">
            <a:avLst/>
          </a:prstGeom>
        </p:spPr>
      </p:pic>
      <p:pic>
        <p:nvPicPr>
          <p:cNvPr id="53" name="Grafik 52">
            <a:extLst>
              <a:ext uri="{FF2B5EF4-FFF2-40B4-BE49-F238E27FC236}">
                <a16:creationId xmlns:a16="http://schemas.microsoft.com/office/drawing/2014/main" id="{581C28AC-B98D-4F49-9598-266BDD0F8432}"/>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23502" r="48938" b="25875"/>
          <a:stretch/>
        </p:blipFill>
        <p:spPr>
          <a:xfrm>
            <a:off x="10145703" y="2294400"/>
            <a:ext cx="1349394" cy="749160"/>
          </a:xfrm>
          <a:prstGeom prst="rect">
            <a:avLst/>
          </a:prstGeom>
        </p:spPr>
      </p:pic>
      <p:pic>
        <p:nvPicPr>
          <p:cNvPr id="6" name="Grafik 5">
            <a:extLst>
              <a:ext uri="{FF2B5EF4-FFF2-40B4-BE49-F238E27FC236}">
                <a16:creationId xmlns:a16="http://schemas.microsoft.com/office/drawing/2014/main" id="{93D40A79-3180-424E-8E3C-8FAD6F2CDAD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l="10137" t="24017" r="11099" b="26985"/>
          <a:stretch/>
        </p:blipFill>
        <p:spPr>
          <a:xfrm>
            <a:off x="3322756" y="5001253"/>
            <a:ext cx="2063246" cy="670736"/>
          </a:xfrm>
          <a:prstGeom prst="rect">
            <a:avLst/>
          </a:prstGeom>
        </p:spPr>
      </p:pic>
      <p:pic>
        <p:nvPicPr>
          <p:cNvPr id="9" name="Grafik 8">
            <a:extLst>
              <a:ext uri="{FF2B5EF4-FFF2-40B4-BE49-F238E27FC236}">
                <a16:creationId xmlns:a16="http://schemas.microsoft.com/office/drawing/2014/main" id="{6C4A6515-3D14-624F-BC5D-8BE669488A1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541682" y="5165283"/>
            <a:ext cx="2121196" cy="388616"/>
          </a:xfrm>
          <a:prstGeom prst="rect">
            <a:avLst/>
          </a:prstGeom>
        </p:spPr>
      </p:pic>
      <p:pic>
        <p:nvPicPr>
          <p:cNvPr id="14" name="Grafik 13">
            <a:extLst>
              <a:ext uri="{FF2B5EF4-FFF2-40B4-BE49-F238E27FC236}">
                <a16:creationId xmlns:a16="http://schemas.microsoft.com/office/drawing/2014/main" id="{02E75731-E8B1-E04B-944F-581EDBEF830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042848" y="3275554"/>
            <a:ext cx="738340" cy="738340"/>
          </a:xfrm>
          <a:prstGeom prst="rect">
            <a:avLst/>
          </a:prstGeom>
        </p:spPr>
      </p:pic>
      <p:pic>
        <p:nvPicPr>
          <p:cNvPr id="19" name="Grafik 18">
            <a:extLst>
              <a:ext uri="{FF2B5EF4-FFF2-40B4-BE49-F238E27FC236}">
                <a16:creationId xmlns:a16="http://schemas.microsoft.com/office/drawing/2014/main" id="{382BC20E-3BC9-A046-B3BB-C2B9CA49AB3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989783" y="4195645"/>
            <a:ext cx="1010628" cy="611696"/>
          </a:xfrm>
          <a:prstGeom prst="rect">
            <a:avLst/>
          </a:prstGeom>
        </p:spPr>
      </p:pic>
      <p:pic>
        <p:nvPicPr>
          <p:cNvPr id="12" name="Grafik 11">
            <a:extLst>
              <a:ext uri="{FF2B5EF4-FFF2-40B4-BE49-F238E27FC236}">
                <a16:creationId xmlns:a16="http://schemas.microsoft.com/office/drawing/2014/main" id="{2F2EC1EA-E004-3F4F-B4BB-CA87771DF285}"/>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875623" y="4985370"/>
            <a:ext cx="725834" cy="599474"/>
          </a:xfrm>
          <a:prstGeom prst="rect">
            <a:avLst/>
          </a:prstGeom>
        </p:spPr>
      </p:pic>
      <p:pic>
        <p:nvPicPr>
          <p:cNvPr id="18" name="Grafik 17">
            <a:extLst>
              <a:ext uri="{FF2B5EF4-FFF2-40B4-BE49-F238E27FC236}">
                <a16:creationId xmlns:a16="http://schemas.microsoft.com/office/drawing/2014/main" id="{B4F79AA8-642A-514F-B782-0D03F4187813}"/>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805486" y="5147659"/>
            <a:ext cx="1384300" cy="381000"/>
          </a:xfrm>
          <a:prstGeom prst="rect">
            <a:avLst/>
          </a:prstGeom>
        </p:spPr>
      </p:pic>
      <p:pic>
        <p:nvPicPr>
          <p:cNvPr id="20" name="Grafik 19">
            <a:extLst>
              <a:ext uri="{FF2B5EF4-FFF2-40B4-BE49-F238E27FC236}">
                <a16:creationId xmlns:a16="http://schemas.microsoft.com/office/drawing/2014/main" id="{DD63789A-8FE6-8E45-BEAA-836E4E781730}"/>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33461" b="32407"/>
          <a:stretch/>
        </p:blipFill>
        <p:spPr>
          <a:xfrm>
            <a:off x="10568733" y="4907482"/>
            <a:ext cx="1270000" cy="433473"/>
          </a:xfrm>
          <a:prstGeom prst="rect">
            <a:avLst/>
          </a:prstGeom>
        </p:spPr>
      </p:pic>
      <p:pic>
        <p:nvPicPr>
          <p:cNvPr id="22" name="Grafik 21">
            <a:extLst>
              <a:ext uri="{FF2B5EF4-FFF2-40B4-BE49-F238E27FC236}">
                <a16:creationId xmlns:a16="http://schemas.microsoft.com/office/drawing/2014/main" id="{FCF17566-48CB-D746-AC5C-D0228C66F1EE}"/>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3302597" y="5867344"/>
            <a:ext cx="1723068" cy="560605"/>
          </a:xfrm>
          <a:prstGeom prst="rect">
            <a:avLst/>
          </a:prstGeom>
        </p:spPr>
      </p:pic>
      <p:pic>
        <p:nvPicPr>
          <p:cNvPr id="28" name="Grafik 27">
            <a:extLst>
              <a:ext uri="{FF2B5EF4-FFF2-40B4-BE49-F238E27FC236}">
                <a16:creationId xmlns:a16="http://schemas.microsoft.com/office/drawing/2014/main" id="{4FDD056F-474A-314E-8224-0159EE90D9F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343047" y="5862471"/>
            <a:ext cx="1283396" cy="610009"/>
          </a:xfrm>
          <a:prstGeom prst="rect">
            <a:avLst/>
          </a:prstGeom>
        </p:spPr>
      </p:pic>
      <p:pic>
        <p:nvPicPr>
          <p:cNvPr id="23" name="Grafik 22">
            <a:extLst>
              <a:ext uri="{FF2B5EF4-FFF2-40B4-BE49-F238E27FC236}">
                <a16:creationId xmlns:a16="http://schemas.microsoft.com/office/drawing/2014/main" id="{E8191635-3A0D-D34A-8D79-150F9435964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840459" y="5768853"/>
            <a:ext cx="1745728" cy="450256"/>
          </a:xfrm>
          <a:prstGeom prst="rect">
            <a:avLst/>
          </a:prstGeom>
        </p:spPr>
      </p:pic>
      <p:pic>
        <p:nvPicPr>
          <p:cNvPr id="30" name="Grafik 29">
            <a:extLst>
              <a:ext uri="{FF2B5EF4-FFF2-40B4-BE49-F238E27FC236}">
                <a16:creationId xmlns:a16="http://schemas.microsoft.com/office/drawing/2014/main" id="{5C3BBACC-8A05-C342-8519-C13C853C56EB}"/>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t="20716" b="19085"/>
          <a:stretch/>
        </p:blipFill>
        <p:spPr>
          <a:xfrm>
            <a:off x="8841512" y="5707952"/>
            <a:ext cx="1270000" cy="764528"/>
          </a:xfrm>
          <a:prstGeom prst="rect">
            <a:avLst/>
          </a:prstGeom>
        </p:spPr>
      </p:pic>
      <p:pic>
        <p:nvPicPr>
          <p:cNvPr id="26" name="Grafik 25">
            <a:extLst>
              <a:ext uri="{FF2B5EF4-FFF2-40B4-BE49-F238E27FC236}">
                <a16:creationId xmlns:a16="http://schemas.microsoft.com/office/drawing/2014/main" id="{8AE5962C-D0EE-6247-A90B-404ED814115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0456149" y="5452232"/>
            <a:ext cx="1454765" cy="388831"/>
          </a:xfrm>
          <a:prstGeom prst="rect">
            <a:avLst/>
          </a:prstGeom>
        </p:spPr>
      </p:pic>
      <p:pic>
        <p:nvPicPr>
          <p:cNvPr id="32" name="Grafik 31">
            <a:extLst>
              <a:ext uri="{FF2B5EF4-FFF2-40B4-BE49-F238E27FC236}">
                <a16:creationId xmlns:a16="http://schemas.microsoft.com/office/drawing/2014/main" id="{F615AAE8-2113-5A49-9C3D-0DD7784C58C5}"/>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t="29454" b="29984"/>
          <a:stretch/>
        </p:blipFill>
        <p:spPr>
          <a:xfrm>
            <a:off x="7706204" y="3508856"/>
            <a:ext cx="1422400" cy="576942"/>
          </a:xfrm>
          <a:prstGeom prst="rect">
            <a:avLst/>
          </a:prstGeom>
        </p:spPr>
      </p:pic>
      <p:pic>
        <p:nvPicPr>
          <p:cNvPr id="29" name="Grafik 28">
            <a:extLst>
              <a:ext uri="{FF2B5EF4-FFF2-40B4-BE49-F238E27FC236}">
                <a16:creationId xmlns:a16="http://schemas.microsoft.com/office/drawing/2014/main" id="{F1A14530-D2F1-1545-B2E4-A24CC0A7850A}"/>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0327605" y="5979105"/>
            <a:ext cx="1672806" cy="581080"/>
          </a:xfrm>
          <a:prstGeom prst="rect">
            <a:avLst/>
          </a:prstGeom>
        </p:spPr>
      </p:pic>
      <p:pic>
        <p:nvPicPr>
          <p:cNvPr id="31" name="Grafik 30">
            <a:extLst>
              <a:ext uri="{FF2B5EF4-FFF2-40B4-BE49-F238E27FC236}">
                <a16:creationId xmlns:a16="http://schemas.microsoft.com/office/drawing/2014/main" id="{ACC9CF3E-281E-5040-B190-09BF7E392F67}"/>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t="25150" b="32407"/>
          <a:stretch/>
        </p:blipFill>
        <p:spPr>
          <a:xfrm>
            <a:off x="3428387" y="3816078"/>
            <a:ext cx="1270000" cy="539029"/>
          </a:xfrm>
          <a:prstGeom prst="rect">
            <a:avLst/>
          </a:prstGeom>
        </p:spPr>
      </p:pic>
      <p:pic>
        <p:nvPicPr>
          <p:cNvPr id="33" name="Grafik 32">
            <a:extLst>
              <a:ext uri="{FF2B5EF4-FFF2-40B4-BE49-F238E27FC236}">
                <a16:creationId xmlns:a16="http://schemas.microsoft.com/office/drawing/2014/main" id="{051F93C5-BFD1-494D-A5EB-CD19205DFF8D}"/>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970433" y="4430692"/>
            <a:ext cx="1618738" cy="375158"/>
          </a:xfrm>
          <a:prstGeom prst="rect">
            <a:avLst/>
          </a:prstGeom>
        </p:spPr>
      </p:pic>
      <p:pic>
        <p:nvPicPr>
          <p:cNvPr id="34" name="Grafik 33">
            <a:extLst>
              <a:ext uri="{FF2B5EF4-FFF2-40B4-BE49-F238E27FC236}">
                <a16:creationId xmlns:a16="http://schemas.microsoft.com/office/drawing/2014/main" id="{CDEDF5A1-994D-454F-A970-4C0B66B3FC73}"/>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5304623" y="3022824"/>
            <a:ext cx="2080275" cy="404498"/>
          </a:xfrm>
          <a:prstGeom prst="rect">
            <a:avLst/>
          </a:prstGeom>
        </p:spPr>
      </p:pic>
      <p:pic>
        <p:nvPicPr>
          <p:cNvPr id="44" name="Grafik 43">
            <a:extLst>
              <a:ext uri="{FF2B5EF4-FFF2-40B4-BE49-F238E27FC236}">
                <a16:creationId xmlns:a16="http://schemas.microsoft.com/office/drawing/2014/main" id="{F24D400D-5DEB-2C43-9D28-558DCF7CB8B0}"/>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587501" y="1617444"/>
            <a:ext cx="1465598" cy="362089"/>
          </a:xfrm>
          <a:prstGeom prst="rect">
            <a:avLst/>
          </a:prstGeom>
        </p:spPr>
      </p:pic>
      <p:pic>
        <p:nvPicPr>
          <p:cNvPr id="38" name="Grafik 37">
            <a:extLst>
              <a:ext uri="{FF2B5EF4-FFF2-40B4-BE49-F238E27FC236}">
                <a16:creationId xmlns:a16="http://schemas.microsoft.com/office/drawing/2014/main" id="{EF3A6DE9-C51A-2744-9553-1F78F2607227}"/>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0220849" y="1587184"/>
            <a:ext cx="1274248" cy="568861"/>
          </a:xfrm>
          <a:prstGeom prst="rect">
            <a:avLst/>
          </a:prstGeom>
        </p:spPr>
      </p:pic>
      <p:pic>
        <p:nvPicPr>
          <p:cNvPr id="4" name="Grafik 3">
            <a:extLst>
              <a:ext uri="{FF2B5EF4-FFF2-40B4-BE49-F238E27FC236}">
                <a16:creationId xmlns:a16="http://schemas.microsoft.com/office/drawing/2014/main" id="{64F3F12F-CF9A-1E9E-5529-07EC283E5DF5}"/>
              </a:ext>
            </a:extLst>
          </p:cNvPr>
          <p:cNvPicPr>
            <a:picLocks noChangeAspect="1"/>
          </p:cNvPicPr>
          <p:nvPr/>
        </p:nvPicPr>
        <p:blipFill rotWithShape="1">
          <a:blip r:embed="rId37" cstate="email">
            <a:extLst>
              <a:ext uri="{28A0092B-C50C-407E-A947-70E740481C1C}">
                <a14:useLocalDpi xmlns:a14="http://schemas.microsoft.com/office/drawing/2010/main"/>
              </a:ext>
            </a:extLst>
          </a:blip>
          <a:srcRect l="-786" t="33035" r="786" b="37769"/>
          <a:stretch/>
        </p:blipFill>
        <p:spPr>
          <a:xfrm>
            <a:off x="8247772" y="1572664"/>
            <a:ext cx="1639386" cy="478624"/>
          </a:xfrm>
          <a:prstGeom prst="rect">
            <a:avLst/>
          </a:prstGeom>
        </p:spPr>
      </p:pic>
      <p:pic>
        <p:nvPicPr>
          <p:cNvPr id="11" name="Grafik 10" descr="Ein Bild, das Schrift, Grafiken, Logo, Text enthält.&#10;&#10;Automatisch generierte Beschreibung">
            <a:extLst>
              <a:ext uri="{FF2B5EF4-FFF2-40B4-BE49-F238E27FC236}">
                <a16:creationId xmlns:a16="http://schemas.microsoft.com/office/drawing/2014/main" id="{4FFE96DD-3D27-4AFC-44DC-13A0EE31388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902943" y="6299602"/>
            <a:ext cx="1578345" cy="486853"/>
          </a:xfrm>
          <a:prstGeom prst="rect">
            <a:avLst/>
          </a:prstGeom>
        </p:spPr>
      </p:pic>
    </p:spTree>
    <p:extLst>
      <p:ext uri="{BB962C8B-B14F-4D97-AF65-F5344CB8AC3E}">
        <p14:creationId xmlns:p14="http://schemas.microsoft.com/office/powerpoint/2010/main" val="1482666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117BEAD5-B267-7B42-94A0-010E188FE05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Intelligence</a:t>
            </a:r>
            <a:r>
              <a:rPr lang="de-DE" dirty="0"/>
              <a:t> &amp; Real-Time Agent Assist 2024-11-09 10-28-39.jpg</a:t>
            </a:r>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26</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005618" cy="523220"/>
          </a:xfrm>
          <a:prstGeom prst="rect">
            <a:avLst/>
          </a:prstGeom>
          <a:noFill/>
        </p:spPr>
        <p:txBody>
          <a:bodyPr wrap="none" rtlCol="0">
            <a:spAutoFit/>
          </a:bodyPr>
          <a:lstStyle/>
          <a:p>
            <a:r>
              <a:rPr lang="de-DE" sz="2800" b="1" dirty="0">
                <a:solidFill>
                  <a:schemeClr val="accent1"/>
                </a:solidFill>
              </a:rPr>
              <a:t>Customer Analytics Plattform/</a:t>
            </a:r>
            <a:r>
              <a:rPr lang="de-DE" sz="2800" b="1" dirty="0" err="1">
                <a:solidFill>
                  <a:schemeClr val="accent1"/>
                </a:solidFill>
              </a:rPr>
              <a:t>VoC</a:t>
            </a:r>
            <a:r>
              <a:rPr lang="de-DE" sz="2800" b="1" dirty="0">
                <a:solidFill>
                  <a:schemeClr val="accent1"/>
                </a:solidFill>
              </a:rPr>
              <a:t> (1)</a:t>
            </a:r>
          </a:p>
        </p:txBody>
      </p:sp>
      <p:pic>
        <p:nvPicPr>
          <p:cNvPr id="27" name="Grafik 26">
            <a:extLst>
              <a:ext uri="{FF2B5EF4-FFF2-40B4-BE49-F238E27FC236}">
                <a16:creationId xmlns:a16="http://schemas.microsoft.com/office/drawing/2014/main" id="{001C9484-E73C-E845-8E16-126F7BE663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723" y="1388109"/>
            <a:ext cx="879567" cy="505158"/>
          </a:xfrm>
          <a:prstGeom prst="rect">
            <a:avLst/>
          </a:prstGeom>
        </p:spPr>
      </p:pic>
      <p:pic>
        <p:nvPicPr>
          <p:cNvPr id="26" name="Grafik 25">
            <a:extLst>
              <a:ext uri="{FF2B5EF4-FFF2-40B4-BE49-F238E27FC236}">
                <a16:creationId xmlns:a16="http://schemas.microsoft.com/office/drawing/2014/main" id="{48F0E9AA-08DE-0C40-881B-29C83527D8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58305" y="1388109"/>
            <a:ext cx="1270000" cy="676406"/>
          </a:xfrm>
          <a:prstGeom prst="rect">
            <a:avLst/>
          </a:prstGeom>
        </p:spPr>
      </p:pic>
      <p:pic>
        <p:nvPicPr>
          <p:cNvPr id="33" name="Grafik 32">
            <a:extLst>
              <a:ext uri="{FF2B5EF4-FFF2-40B4-BE49-F238E27FC236}">
                <a16:creationId xmlns:a16="http://schemas.microsoft.com/office/drawing/2014/main" id="{E8E712C7-733B-FD48-A5A5-1ADE13402C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1726" y="2037981"/>
            <a:ext cx="1103555" cy="487732"/>
          </a:xfrm>
          <a:prstGeom prst="rect">
            <a:avLst/>
          </a:prstGeom>
        </p:spPr>
      </p:pic>
      <p:pic>
        <p:nvPicPr>
          <p:cNvPr id="3" name="Grafik 2">
            <a:extLst>
              <a:ext uri="{FF2B5EF4-FFF2-40B4-BE49-F238E27FC236}">
                <a16:creationId xmlns:a16="http://schemas.microsoft.com/office/drawing/2014/main" id="{8FF33BEE-3FAD-0642-BCD9-0869D5D741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1935" y="2065329"/>
            <a:ext cx="1943100" cy="457200"/>
          </a:xfrm>
          <a:prstGeom prst="rect">
            <a:avLst/>
          </a:prstGeom>
        </p:spPr>
      </p:pic>
      <p:pic>
        <p:nvPicPr>
          <p:cNvPr id="6" name="Grafik 5">
            <a:extLst>
              <a:ext uri="{FF2B5EF4-FFF2-40B4-BE49-F238E27FC236}">
                <a16:creationId xmlns:a16="http://schemas.microsoft.com/office/drawing/2014/main" id="{25BD6716-12BA-624A-9A6E-C607CA1B0A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7868" y="3236257"/>
            <a:ext cx="1551729" cy="455174"/>
          </a:xfrm>
          <a:prstGeom prst="rect">
            <a:avLst/>
          </a:prstGeom>
        </p:spPr>
      </p:pic>
      <p:pic>
        <p:nvPicPr>
          <p:cNvPr id="7" name="Grafik 6">
            <a:extLst>
              <a:ext uri="{FF2B5EF4-FFF2-40B4-BE49-F238E27FC236}">
                <a16:creationId xmlns:a16="http://schemas.microsoft.com/office/drawing/2014/main" id="{6A4FA408-A4C7-A44F-9339-A4095C9066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32620" y="2535984"/>
            <a:ext cx="890640" cy="465431"/>
          </a:xfrm>
          <a:prstGeom prst="rect">
            <a:avLst/>
          </a:prstGeom>
        </p:spPr>
      </p:pic>
      <p:pic>
        <p:nvPicPr>
          <p:cNvPr id="19" name="Grafik 18">
            <a:extLst>
              <a:ext uri="{FF2B5EF4-FFF2-40B4-BE49-F238E27FC236}">
                <a16:creationId xmlns:a16="http://schemas.microsoft.com/office/drawing/2014/main" id="{14D75B67-5BF1-9F44-99C8-BF626ED74A1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4140" y="2413351"/>
            <a:ext cx="1502484" cy="488837"/>
          </a:xfrm>
          <a:prstGeom prst="rect">
            <a:avLst/>
          </a:prstGeom>
        </p:spPr>
      </p:pic>
      <p:pic>
        <p:nvPicPr>
          <p:cNvPr id="9" name="Grafik 8">
            <a:extLst>
              <a:ext uri="{FF2B5EF4-FFF2-40B4-BE49-F238E27FC236}">
                <a16:creationId xmlns:a16="http://schemas.microsoft.com/office/drawing/2014/main" id="{4747D71F-115C-2C46-A5CD-DCF57E2BD68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99155" y="2645054"/>
            <a:ext cx="2019300" cy="508356"/>
          </a:xfrm>
          <a:prstGeom prst="rect">
            <a:avLst/>
          </a:prstGeom>
        </p:spPr>
      </p:pic>
      <p:pic>
        <p:nvPicPr>
          <p:cNvPr id="13" name="Grafik 12">
            <a:extLst>
              <a:ext uri="{FF2B5EF4-FFF2-40B4-BE49-F238E27FC236}">
                <a16:creationId xmlns:a16="http://schemas.microsoft.com/office/drawing/2014/main" id="{CB0ABF2D-6AD7-5A4D-82F6-CB7A441E276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12112" y="2608048"/>
            <a:ext cx="971241" cy="572101"/>
          </a:xfrm>
          <a:prstGeom prst="rect">
            <a:avLst/>
          </a:prstGeom>
        </p:spPr>
      </p:pic>
      <p:pic>
        <p:nvPicPr>
          <p:cNvPr id="17" name="Grafik 16">
            <a:extLst>
              <a:ext uri="{FF2B5EF4-FFF2-40B4-BE49-F238E27FC236}">
                <a16:creationId xmlns:a16="http://schemas.microsoft.com/office/drawing/2014/main" id="{7DC75000-F85E-DA40-8A73-856E4D25FE9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802853" y="3075671"/>
            <a:ext cx="1300654" cy="573926"/>
          </a:xfrm>
          <a:prstGeom prst="rect">
            <a:avLst/>
          </a:prstGeom>
        </p:spPr>
      </p:pic>
      <p:pic>
        <p:nvPicPr>
          <p:cNvPr id="20" name="Grafik 19">
            <a:extLst>
              <a:ext uri="{FF2B5EF4-FFF2-40B4-BE49-F238E27FC236}">
                <a16:creationId xmlns:a16="http://schemas.microsoft.com/office/drawing/2014/main" id="{B35E5454-17B1-024F-8E78-5D9B1B346DA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299804" y="3039015"/>
            <a:ext cx="1607405" cy="508877"/>
          </a:xfrm>
          <a:prstGeom prst="rect">
            <a:avLst/>
          </a:prstGeom>
        </p:spPr>
      </p:pic>
      <p:pic>
        <p:nvPicPr>
          <p:cNvPr id="23" name="Grafik 22">
            <a:extLst>
              <a:ext uri="{FF2B5EF4-FFF2-40B4-BE49-F238E27FC236}">
                <a16:creationId xmlns:a16="http://schemas.microsoft.com/office/drawing/2014/main" id="{55A24F49-AE16-7D48-819F-245FFC4DC8A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45476" y="3032100"/>
            <a:ext cx="881235" cy="437847"/>
          </a:xfrm>
          <a:prstGeom prst="rect">
            <a:avLst/>
          </a:prstGeom>
        </p:spPr>
      </p:pic>
      <p:pic>
        <p:nvPicPr>
          <p:cNvPr id="28" name="Grafik 27">
            <a:extLst>
              <a:ext uri="{FF2B5EF4-FFF2-40B4-BE49-F238E27FC236}">
                <a16:creationId xmlns:a16="http://schemas.microsoft.com/office/drawing/2014/main" id="{1594D438-6C64-3D44-8082-01C42B389DB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207000" y="3851611"/>
            <a:ext cx="1471171" cy="320087"/>
          </a:xfrm>
          <a:prstGeom prst="rect">
            <a:avLst/>
          </a:prstGeom>
        </p:spPr>
      </p:pic>
      <p:pic>
        <p:nvPicPr>
          <p:cNvPr id="34" name="Grafik 33">
            <a:extLst>
              <a:ext uri="{FF2B5EF4-FFF2-40B4-BE49-F238E27FC236}">
                <a16:creationId xmlns:a16="http://schemas.microsoft.com/office/drawing/2014/main" id="{FA07BC55-2FD5-FE47-9302-93D4B976578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879369" y="3778988"/>
            <a:ext cx="1706035" cy="353690"/>
          </a:xfrm>
          <a:prstGeom prst="rect">
            <a:avLst/>
          </a:prstGeom>
        </p:spPr>
      </p:pic>
      <p:pic>
        <p:nvPicPr>
          <p:cNvPr id="36" name="Grafik 35">
            <a:extLst>
              <a:ext uri="{FF2B5EF4-FFF2-40B4-BE49-F238E27FC236}">
                <a16:creationId xmlns:a16="http://schemas.microsoft.com/office/drawing/2014/main" id="{E2F73DDB-0F89-4C47-BDF0-00906FE5BAB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809069" y="3748821"/>
            <a:ext cx="2294437" cy="392357"/>
          </a:xfrm>
          <a:prstGeom prst="rect">
            <a:avLst/>
          </a:prstGeom>
        </p:spPr>
      </p:pic>
      <p:pic>
        <p:nvPicPr>
          <p:cNvPr id="38" name="Grafik 37">
            <a:extLst>
              <a:ext uri="{FF2B5EF4-FFF2-40B4-BE49-F238E27FC236}">
                <a16:creationId xmlns:a16="http://schemas.microsoft.com/office/drawing/2014/main" id="{3C2D18CB-F1BB-4241-AF56-E58CB5A8A7F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226774" y="3823453"/>
            <a:ext cx="1706035" cy="353690"/>
          </a:xfrm>
          <a:prstGeom prst="rect">
            <a:avLst/>
          </a:prstGeom>
        </p:spPr>
      </p:pic>
      <p:pic>
        <p:nvPicPr>
          <p:cNvPr id="12" name="Grafik 11">
            <a:extLst>
              <a:ext uri="{FF2B5EF4-FFF2-40B4-BE49-F238E27FC236}">
                <a16:creationId xmlns:a16="http://schemas.microsoft.com/office/drawing/2014/main" id="{31BA1877-AC11-D94D-AFD8-E82C13CCC5D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218855" y="4394089"/>
            <a:ext cx="1803942" cy="377053"/>
          </a:xfrm>
          <a:prstGeom prst="rect">
            <a:avLst/>
          </a:prstGeom>
        </p:spPr>
      </p:pic>
      <p:pic>
        <p:nvPicPr>
          <p:cNvPr id="14" name="Grafik 13">
            <a:extLst>
              <a:ext uri="{FF2B5EF4-FFF2-40B4-BE49-F238E27FC236}">
                <a16:creationId xmlns:a16="http://schemas.microsoft.com/office/drawing/2014/main" id="{764E8DB6-13BD-814C-BB18-C0ACF6EAE8A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74002" y="4373321"/>
            <a:ext cx="2040219" cy="585709"/>
          </a:xfrm>
          <a:prstGeom prst="rect">
            <a:avLst/>
          </a:prstGeom>
        </p:spPr>
      </p:pic>
      <p:pic>
        <p:nvPicPr>
          <p:cNvPr id="21" name="Grafik 20">
            <a:extLst>
              <a:ext uri="{FF2B5EF4-FFF2-40B4-BE49-F238E27FC236}">
                <a16:creationId xmlns:a16="http://schemas.microsoft.com/office/drawing/2014/main" id="{5030384B-B9DE-804D-ADDE-CEAF847C17D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676964" y="4351380"/>
            <a:ext cx="962682" cy="607650"/>
          </a:xfrm>
          <a:prstGeom prst="rect">
            <a:avLst/>
          </a:prstGeom>
        </p:spPr>
      </p:pic>
      <p:pic>
        <p:nvPicPr>
          <p:cNvPr id="32" name="Grafik 31">
            <a:extLst>
              <a:ext uri="{FF2B5EF4-FFF2-40B4-BE49-F238E27FC236}">
                <a16:creationId xmlns:a16="http://schemas.microsoft.com/office/drawing/2014/main" id="{1CB79AA3-0287-1C4D-B490-C189674394A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860353" y="4410343"/>
            <a:ext cx="1289936" cy="457424"/>
          </a:xfrm>
          <a:prstGeom prst="rect">
            <a:avLst/>
          </a:prstGeom>
        </p:spPr>
      </p:pic>
      <p:pic>
        <p:nvPicPr>
          <p:cNvPr id="18" name="Grafik 17">
            <a:extLst>
              <a:ext uri="{FF2B5EF4-FFF2-40B4-BE49-F238E27FC236}">
                <a16:creationId xmlns:a16="http://schemas.microsoft.com/office/drawing/2014/main" id="{50BA155E-5B50-2C4A-8946-9CFD5F7A27C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311202" y="4384401"/>
            <a:ext cx="1739900" cy="444500"/>
          </a:xfrm>
          <a:prstGeom prst="rect">
            <a:avLst/>
          </a:prstGeom>
        </p:spPr>
      </p:pic>
      <p:pic>
        <p:nvPicPr>
          <p:cNvPr id="24" name="Grafik 23">
            <a:extLst>
              <a:ext uri="{FF2B5EF4-FFF2-40B4-BE49-F238E27FC236}">
                <a16:creationId xmlns:a16="http://schemas.microsoft.com/office/drawing/2014/main" id="{7ABD601B-A530-2948-8D58-40EC6F3BADB2}"/>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279169" y="4954088"/>
            <a:ext cx="1600200" cy="419100"/>
          </a:xfrm>
          <a:prstGeom prst="rect">
            <a:avLst/>
          </a:prstGeom>
        </p:spPr>
      </p:pic>
      <p:pic>
        <p:nvPicPr>
          <p:cNvPr id="30" name="Grafik 29">
            <a:extLst>
              <a:ext uri="{FF2B5EF4-FFF2-40B4-BE49-F238E27FC236}">
                <a16:creationId xmlns:a16="http://schemas.microsoft.com/office/drawing/2014/main" id="{47A0E725-05D9-7C4C-A376-95C1559D45A3}"/>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361099" y="5481957"/>
            <a:ext cx="804811" cy="804811"/>
          </a:xfrm>
          <a:prstGeom prst="rect">
            <a:avLst/>
          </a:prstGeom>
        </p:spPr>
      </p:pic>
      <p:pic>
        <p:nvPicPr>
          <p:cNvPr id="31" name="Grafik 30">
            <a:extLst>
              <a:ext uri="{FF2B5EF4-FFF2-40B4-BE49-F238E27FC236}">
                <a16:creationId xmlns:a16="http://schemas.microsoft.com/office/drawing/2014/main" id="{82E9BC6E-A774-124A-AEB2-12E1F1FFBE09}"/>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t="28228" b="28582"/>
          <a:stretch/>
        </p:blipFill>
        <p:spPr>
          <a:xfrm>
            <a:off x="4371103" y="5548303"/>
            <a:ext cx="1422400" cy="614332"/>
          </a:xfrm>
          <a:prstGeom prst="rect">
            <a:avLst/>
          </a:prstGeom>
        </p:spPr>
      </p:pic>
      <p:pic>
        <p:nvPicPr>
          <p:cNvPr id="35" name="Grafik 34">
            <a:extLst>
              <a:ext uri="{FF2B5EF4-FFF2-40B4-BE49-F238E27FC236}">
                <a16:creationId xmlns:a16="http://schemas.microsoft.com/office/drawing/2014/main" id="{DD821DAA-67B4-9E46-8165-38F74EC4B29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7068709" y="5076293"/>
            <a:ext cx="1166285" cy="405664"/>
          </a:xfrm>
          <a:prstGeom prst="rect">
            <a:avLst/>
          </a:prstGeom>
        </p:spPr>
      </p:pic>
      <p:pic>
        <p:nvPicPr>
          <p:cNvPr id="39" name="Grafik 38">
            <a:extLst>
              <a:ext uri="{FF2B5EF4-FFF2-40B4-BE49-F238E27FC236}">
                <a16:creationId xmlns:a16="http://schemas.microsoft.com/office/drawing/2014/main" id="{A63C7400-79BA-8341-BA34-3B22F6FFD0CE}"/>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030040" y="5647838"/>
            <a:ext cx="1151405" cy="415261"/>
          </a:xfrm>
          <a:prstGeom prst="rect">
            <a:avLst/>
          </a:prstGeom>
        </p:spPr>
      </p:pic>
      <p:pic>
        <p:nvPicPr>
          <p:cNvPr id="41" name="Grafik 40">
            <a:extLst>
              <a:ext uri="{FF2B5EF4-FFF2-40B4-BE49-F238E27FC236}">
                <a16:creationId xmlns:a16="http://schemas.microsoft.com/office/drawing/2014/main" id="{4F41E339-7B08-A94A-B17F-FDB58FC33FDB}"/>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565718" y="5129314"/>
            <a:ext cx="1766163" cy="427925"/>
          </a:xfrm>
          <a:prstGeom prst="rect">
            <a:avLst/>
          </a:prstGeom>
        </p:spPr>
      </p:pic>
      <p:pic>
        <p:nvPicPr>
          <p:cNvPr id="42" name="Grafik 41">
            <a:extLst>
              <a:ext uri="{FF2B5EF4-FFF2-40B4-BE49-F238E27FC236}">
                <a16:creationId xmlns:a16="http://schemas.microsoft.com/office/drawing/2014/main" id="{A3C44E7E-2D5E-1A4F-A754-C4BE9469963C}"/>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l="15164" t="26026" r="12678" b="35799"/>
          <a:stretch/>
        </p:blipFill>
        <p:spPr>
          <a:xfrm>
            <a:off x="7393998" y="5665121"/>
            <a:ext cx="1347124" cy="412093"/>
          </a:xfrm>
          <a:prstGeom prst="rect">
            <a:avLst/>
          </a:prstGeom>
        </p:spPr>
      </p:pic>
      <p:pic>
        <p:nvPicPr>
          <p:cNvPr id="43" name="Grafik 42">
            <a:extLst>
              <a:ext uri="{FF2B5EF4-FFF2-40B4-BE49-F238E27FC236}">
                <a16:creationId xmlns:a16="http://schemas.microsoft.com/office/drawing/2014/main" id="{2898737A-663A-C342-A2FA-DF7EF7E5670A}"/>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t="29937" b="29042"/>
          <a:stretch/>
        </p:blipFill>
        <p:spPr>
          <a:xfrm>
            <a:off x="9008306" y="5680127"/>
            <a:ext cx="1270000" cy="520973"/>
          </a:xfrm>
          <a:prstGeom prst="rect">
            <a:avLst/>
          </a:prstGeom>
        </p:spPr>
      </p:pic>
      <p:pic>
        <p:nvPicPr>
          <p:cNvPr id="44" name="Grafik 43">
            <a:extLst>
              <a:ext uri="{FF2B5EF4-FFF2-40B4-BE49-F238E27FC236}">
                <a16:creationId xmlns:a16="http://schemas.microsoft.com/office/drawing/2014/main" id="{D02B1C46-4DCF-9A46-92A7-7ACB039C35C2}"/>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0537243" y="5174156"/>
            <a:ext cx="1370762" cy="338240"/>
          </a:xfrm>
          <a:prstGeom prst="rect">
            <a:avLst/>
          </a:prstGeom>
        </p:spPr>
      </p:pic>
      <p:pic>
        <p:nvPicPr>
          <p:cNvPr id="45" name="Grafik 44">
            <a:extLst>
              <a:ext uri="{FF2B5EF4-FFF2-40B4-BE49-F238E27FC236}">
                <a16:creationId xmlns:a16="http://schemas.microsoft.com/office/drawing/2014/main" id="{0EFD079E-C4D5-E64F-85CB-D79C9555A96A}"/>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0458626" y="5745929"/>
            <a:ext cx="1429435" cy="331285"/>
          </a:xfrm>
          <a:prstGeom prst="rect">
            <a:avLst/>
          </a:prstGeom>
        </p:spPr>
      </p:pic>
      <p:pic>
        <p:nvPicPr>
          <p:cNvPr id="46" name="Grafik 45">
            <a:extLst>
              <a:ext uri="{FF2B5EF4-FFF2-40B4-BE49-F238E27FC236}">
                <a16:creationId xmlns:a16="http://schemas.microsoft.com/office/drawing/2014/main" id="{AAA44048-4EC0-634C-B9EA-778F8B251B87}"/>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4993298" y="5054598"/>
            <a:ext cx="1920868" cy="327259"/>
          </a:xfrm>
          <a:prstGeom prst="rect">
            <a:avLst/>
          </a:prstGeom>
        </p:spPr>
      </p:pic>
      <p:pic>
        <p:nvPicPr>
          <p:cNvPr id="47" name="Grafik 46">
            <a:extLst>
              <a:ext uri="{FF2B5EF4-FFF2-40B4-BE49-F238E27FC236}">
                <a16:creationId xmlns:a16="http://schemas.microsoft.com/office/drawing/2014/main" id="{E1270D76-B8AD-6140-9E4B-C61239586821}"/>
              </a:ext>
            </a:extLst>
          </p:cNvPr>
          <p:cNvPicPr>
            <a:picLocks noChangeAspect="1"/>
          </p:cNvPicPr>
          <p:nvPr/>
        </p:nvPicPr>
        <p:blipFill rotWithShape="1">
          <a:blip r:embed="rId35" cstate="email">
            <a:extLst>
              <a:ext uri="{28A0092B-C50C-407E-A947-70E740481C1C}">
                <a14:useLocalDpi xmlns:a14="http://schemas.microsoft.com/office/drawing/2010/main"/>
              </a:ext>
            </a:extLst>
          </a:blip>
          <a:srcRect l="11464" t="26464" r="8291" b="24910"/>
          <a:stretch/>
        </p:blipFill>
        <p:spPr>
          <a:xfrm>
            <a:off x="6014580" y="6228980"/>
            <a:ext cx="914659" cy="554259"/>
          </a:xfrm>
          <a:prstGeom prst="rect">
            <a:avLst/>
          </a:prstGeom>
        </p:spPr>
      </p:pic>
      <p:pic>
        <p:nvPicPr>
          <p:cNvPr id="48" name="Grafik 47">
            <a:extLst>
              <a:ext uri="{FF2B5EF4-FFF2-40B4-BE49-F238E27FC236}">
                <a16:creationId xmlns:a16="http://schemas.microsoft.com/office/drawing/2014/main" id="{7A6C72B5-3B48-5048-AA95-7A91683CE200}"/>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l="14893" t="29649" r="14683" b="34750"/>
          <a:stretch/>
        </p:blipFill>
        <p:spPr>
          <a:xfrm>
            <a:off x="6309898" y="1407180"/>
            <a:ext cx="1561764" cy="394756"/>
          </a:xfrm>
          <a:prstGeom prst="rect">
            <a:avLst/>
          </a:prstGeom>
        </p:spPr>
      </p:pic>
      <p:pic>
        <p:nvPicPr>
          <p:cNvPr id="49" name="Grafik 48">
            <a:extLst>
              <a:ext uri="{FF2B5EF4-FFF2-40B4-BE49-F238E27FC236}">
                <a16:creationId xmlns:a16="http://schemas.microsoft.com/office/drawing/2014/main" id="{755A30A2-2CC4-4E43-973F-C15DC186AF9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625527" y="1490806"/>
            <a:ext cx="1465598" cy="362089"/>
          </a:xfrm>
          <a:prstGeom prst="rect">
            <a:avLst/>
          </a:prstGeom>
        </p:spPr>
      </p:pic>
      <p:pic>
        <p:nvPicPr>
          <p:cNvPr id="4" name="Grafik 3">
            <a:extLst>
              <a:ext uri="{FF2B5EF4-FFF2-40B4-BE49-F238E27FC236}">
                <a16:creationId xmlns:a16="http://schemas.microsoft.com/office/drawing/2014/main" id="{9461F6B4-8717-7845-9F47-3C1EC0EA54FC}"/>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208865" y="6275112"/>
            <a:ext cx="2197455" cy="443886"/>
          </a:xfrm>
          <a:prstGeom prst="rect">
            <a:avLst/>
          </a:prstGeom>
        </p:spPr>
      </p:pic>
      <p:pic>
        <p:nvPicPr>
          <p:cNvPr id="11" name="Grafik 10">
            <a:extLst>
              <a:ext uri="{FF2B5EF4-FFF2-40B4-BE49-F238E27FC236}">
                <a16:creationId xmlns:a16="http://schemas.microsoft.com/office/drawing/2014/main" id="{E28EE4EE-FF51-944C-BB4F-3D6BD9618B5D}"/>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648867" y="6307996"/>
            <a:ext cx="1709582" cy="417817"/>
          </a:xfrm>
          <a:prstGeom prst="rect">
            <a:avLst/>
          </a:prstGeom>
        </p:spPr>
      </p:pic>
      <p:pic>
        <p:nvPicPr>
          <p:cNvPr id="50" name="Grafik 49">
            <a:extLst>
              <a:ext uri="{FF2B5EF4-FFF2-40B4-BE49-F238E27FC236}">
                <a16:creationId xmlns:a16="http://schemas.microsoft.com/office/drawing/2014/main" id="{3270436A-C2B1-224B-BAB8-2CAB7AFEB24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6591100" y="1934375"/>
            <a:ext cx="1419565" cy="465431"/>
          </a:xfrm>
          <a:prstGeom prst="rect">
            <a:avLst/>
          </a:prstGeom>
        </p:spPr>
      </p:pic>
      <p:pic>
        <p:nvPicPr>
          <p:cNvPr id="51" name="Grafik 50">
            <a:extLst>
              <a:ext uri="{FF2B5EF4-FFF2-40B4-BE49-F238E27FC236}">
                <a16:creationId xmlns:a16="http://schemas.microsoft.com/office/drawing/2014/main" id="{24DFB94E-8860-9D40-9287-6EA5ECE85190}"/>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392056" y="3231710"/>
            <a:ext cx="1288248" cy="513852"/>
          </a:xfrm>
          <a:prstGeom prst="rect">
            <a:avLst/>
          </a:prstGeom>
        </p:spPr>
      </p:pic>
      <p:pic>
        <p:nvPicPr>
          <p:cNvPr id="52" name="Grafik 51">
            <a:extLst>
              <a:ext uri="{FF2B5EF4-FFF2-40B4-BE49-F238E27FC236}">
                <a16:creationId xmlns:a16="http://schemas.microsoft.com/office/drawing/2014/main" id="{54CCA30B-BFA7-924C-BDA1-6FFEB13BE216}"/>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9439706" y="2352735"/>
            <a:ext cx="2642516" cy="436423"/>
          </a:xfrm>
          <a:prstGeom prst="rect">
            <a:avLst/>
          </a:prstGeom>
        </p:spPr>
      </p:pic>
      <p:pic>
        <p:nvPicPr>
          <p:cNvPr id="53" name="Grafik 52">
            <a:extLst>
              <a:ext uri="{FF2B5EF4-FFF2-40B4-BE49-F238E27FC236}">
                <a16:creationId xmlns:a16="http://schemas.microsoft.com/office/drawing/2014/main" id="{2DDF0ED4-B29D-0CE8-4B09-C88ABA83372F}"/>
              </a:ext>
            </a:extLst>
          </p:cNvPr>
          <p:cNvPicPr>
            <a:picLocks noChangeAspect="1"/>
          </p:cNvPicPr>
          <p:nvPr/>
        </p:nvPicPr>
        <p:blipFill rotWithShape="1">
          <a:blip r:embed="rId43" cstate="email">
            <a:extLst>
              <a:ext uri="{28A0092B-C50C-407E-A947-70E740481C1C}">
                <a14:useLocalDpi xmlns:a14="http://schemas.microsoft.com/office/drawing/2010/main"/>
              </a:ext>
            </a:extLst>
          </a:blip>
          <a:srcRect l="9660" t="12775" r="8527" b="14162"/>
          <a:stretch/>
        </p:blipFill>
        <p:spPr>
          <a:xfrm>
            <a:off x="10916559" y="3030197"/>
            <a:ext cx="1275441" cy="606496"/>
          </a:xfrm>
          <a:prstGeom prst="rect">
            <a:avLst/>
          </a:prstGeom>
        </p:spPr>
      </p:pic>
      <p:pic>
        <p:nvPicPr>
          <p:cNvPr id="54" name="Grafik 53" descr="Ein Bild, das Schrift, Grafiken, Screenshot, Grafikdesign enthält.&#10;&#10;Automatisch generierte Beschreibung">
            <a:extLst>
              <a:ext uri="{FF2B5EF4-FFF2-40B4-BE49-F238E27FC236}">
                <a16:creationId xmlns:a16="http://schemas.microsoft.com/office/drawing/2014/main" id="{F1BE817E-A74D-1CE9-A824-C09A9C08DFE6}"/>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750380" y="1405659"/>
            <a:ext cx="1830804" cy="593316"/>
          </a:xfrm>
          <a:prstGeom prst="rect">
            <a:avLst/>
          </a:prstGeom>
        </p:spPr>
      </p:pic>
      <p:pic>
        <p:nvPicPr>
          <p:cNvPr id="8" name="Grafik 7">
            <a:extLst>
              <a:ext uri="{FF2B5EF4-FFF2-40B4-BE49-F238E27FC236}">
                <a16:creationId xmlns:a16="http://schemas.microsoft.com/office/drawing/2014/main" id="{ABBA68FF-2877-499B-B764-22BCF1765BE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16679" y="1350357"/>
            <a:ext cx="2044700" cy="698500"/>
          </a:xfrm>
          <a:prstGeom prst="rect">
            <a:avLst/>
          </a:prstGeom>
        </p:spPr>
      </p:pic>
    </p:spTree>
    <p:extLst>
      <p:ext uri="{BB962C8B-B14F-4D97-AF65-F5344CB8AC3E}">
        <p14:creationId xmlns:p14="http://schemas.microsoft.com/office/powerpoint/2010/main" val="255415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0ECBC3FC-616A-194B-907F-5F3B057D4277}"/>
              </a:ext>
            </a:extLst>
          </p:cNvPr>
          <p:cNvSpPr/>
          <p:nvPr/>
        </p:nvSpPr>
        <p:spPr>
          <a:xfrm>
            <a:off x="1" y="0"/>
            <a:ext cx="1222815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029792" cy="523220"/>
          </a:xfrm>
          <a:prstGeom prst="rect">
            <a:avLst/>
          </a:prstGeom>
          <a:noFill/>
        </p:spPr>
        <p:txBody>
          <a:bodyPr wrap="none" rtlCol="0">
            <a:spAutoFit/>
          </a:bodyPr>
          <a:lstStyle/>
          <a:p>
            <a:r>
              <a:rPr lang="de-DE" sz="2800" b="1" dirty="0">
                <a:solidFill>
                  <a:schemeClr val="accent1"/>
                </a:solidFill>
              </a:rPr>
              <a:t>Customer Analytics Plattform/</a:t>
            </a:r>
            <a:r>
              <a:rPr lang="de-DE" sz="2800" b="1" dirty="0" err="1">
                <a:solidFill>
                  <a:schemeClr val="accent1"/>
                </a:solidFill>
              </a:rPr>
              <a:t>VoC</a:t>
            </a:r>
            <a:r>
              <a:rPr lang="de-DE" sz="2800" b="1" dirty="0">
                <a:solidFill>
                  <a:schemeClr val="accent1"/>
                </a:solidFill>
              </a:rPr>
              <a:t> (2)</a:t>
            </a:r>
          </a:p>
        </p:txBody>
      </p:sp>
      <p:pic>
        <p:nvPicPr>
          <p:cNvPr id="54" name="Grafik 53">
            <a:extLst>
              <a:ext uri="{FF2B5EF4-FFF2-40B4-BE49-F238E27FC236}">
                <a16:creationId xmlns:a16="http://schemas.microsoft.com/office/drawing/2014/main" id="{9026398B-59C2-5062-0E5A-7EC3570E35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7932" y="1443366"/>
            <a:ext cx="2019300" cy="508000"/>
          </a:xfrm>
          <a:prstGeom prst="rect">
            <a:avLst/>
          </a:prstGeom>
        </p:spPr>
      </p:pic>
      <p:pic>
        <p:nvPicPr>
          <p:cNvPr id="56" name="Grafik 55" descr="Ein Bild, das Grafiken, Farbigkeit, Grafikdesign, Schrift enthält.&#10;&#10;Automatisch generierte Beschreibung">
            <a:extLst>
              <a:ext uri="{FF2B5EF4-FFF2-40B4-BE49-F238E27FC236}">
                <a16:creationId xmlns:a16="http://schemas.microsoft.com/office/drawing/2014/main" id="{BBCBEE52-B42E-20B4-BE1D-79D72C5374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0700" y="1443366"/>
            <a:ext cx="2514600" cy="571500"/>
          </a:xfrm>
          <a:prstGeom prst="rect">
            <a:avLst/>
          </a:prstGeom>
        </p:spPr>
      </p:pic>
      <p:pic>
        <p:nvPicPr>
          <p:cNvPr id="58" name="Grafik 57" descr="Ein Bild, das Grafiken, Logo, Schrift, Symbol enthält.&#10;&#10;Automatisch generierte Beschreibung">
            <a:extLst>
              <a:ext uri="{FF2B5EF4-FFF2-40B4-BE49-F238E27FC236}">
                <a16:creationId xmlns:a16="http://schemas.microsoft.com/office/drawing/2014/main" id="{6048266E-2D0E-95B3-AAF4-D4012F34B6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8768" y="1463748"/>
            <a:ext cx="975235" cy="975235"/>
          </a:xfrm>
          <a:prstGeom prst="rect">
            <a:avLst/>
          </a:prstGeom>
        </p:spPr>
      </p:pic>
      <p:pic>
        <p:nvPicPr>
          <p:cNvPr id="60" name="Grafik 59" descr="Ein Bild, das Text, Schrift, Logo, Grafiken enthält.&#10;&#10;Automatisch generierte Beschreibung">
            <a:extLst>
              <a:ext uri="{FF2B5EF4-FFF2-40B4-BE49-F238E27FC236}">
                <a16:creationId xmlns:a16="http://schemas.microsoft.com/office/drawing/2014/main" id="{45CA0794-74FE-9A67-A36F-8C9E978EF33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42366" y="2052699"/>
            <a:ext cx="1631373" cy="627451"/>
          </a:xfrm>
          <a:prstGeom prst="rect">
            <a:avLst/>
          </a:prstGeom>
        </p:spPr>
      </p:pic>
      <p:pic>
        <p:nvPicPr>
          <p:cNvPr id="62" name="Grafik 61">
            <a:extLst>
              <a:ext uri="{FF2B5EF4-FFF2-40B4-BE49-F238E27FC236}">
                <a16:creationId xmlns:a16="http://schemas.microsoft.com/office/drawing/2014/main" id="{9D8AABA1-E333-2CC3-E2B3-719B88596ED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57510" y="2159847"/>
            <a:ext cx="2628901" cy="520303"/>
          </a:xfrm>
          <a:prstGeom prst="rect">
            <a:avLst/>
          </a:prstGeom>
        </p:spPr>
      </p:pic>
      <p:pic>
        <p:nvPicPr>
          <p:cNvPr id="64" name="Grafik 63">
            <a:extLst>
              <a:ext uri="{FF2B5EF4-FFF2-40B4-BE49-F238E27FC236}">
                <a16:creationId xmlns:a16="http://schemas.microsoft.com/office/drawing/2014/main" id="{D51B419E-2C94-74F1-0BFF-251A5BD68A7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169807" y="2984258"/>
            <a:ext cx="3159826" cy="473974"/>
          </a:xfrm>
          <a:prstGeom prst="rect">
            <a:avLst/>
          </a:prstGeom>
        </p:spPr>
      </p:pic>
      <p:pic>
        <p:nvPicPr>
          <p:cNvPr id="3" name="Grafik 2" descr="Ein Bild, das Logo, Symbol, Grafiken, Schrift enthält.&#10;&#10;Automatisch generierte Beschreibung">
            <a:extLst>
              <a:ext uri="{FF2B5EF4-FFF2-40B4-BE49-F238E27FC236}">
                <a16:creationId xmlns:a16="http://schemas.microsoft.com/office/drawing/2014/main" id="{4A8411FF-9BC2-1ECF-C771-325F4C66710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18334" y="2984258"/>
            <a:ext cx="1003300" cy="482600"/>
          </a:xfrm>
          <a:prstGeom prst="rect">
            <a:avLst/>
          </a:prstGeom>
        </p:spPr>
      </p:pic>
      <p:pic>
        <p:nvPicPr>
          <p:cNvPr id="4" name="Grafik 3" descr="Ein Bild, das Schrift, Logo, Grafiken, Electric Blue (Farbe) enthält.&#10;&#10;Automatisch generierte Beschreibung">
            <a:extLst>
              <a:ext uri="{FF2B5EF4-FFF2-40B4-BE49-F238E27FC236}">
                <a16:creationId xmlns:a16="http://schemas.microsoft.com/office/drawing/2014/main" id="{8F7FBEBA-ABCB-DDC8-50EA-0D03FE8D24A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18818" y="2779139"/>
            <a:ext cx="2019839" cy="649861"/>
          </a:xfrm>
          <a:prstGeom prst="rect">
            <a:avLst/>
          </a:prstGeom>
        </p:spPr>
      </p:pic>
      <p:pic>
        <p:nvPicPr>
          <p:cNvPr id="5" name="Grafik 4" descr="Ein Bild, das Text, Schrift, Grafiken, Schwarz enthält.&#10;&#10;Automatisch generierte Beschreibung">
            <a:extLst>
              <a:ext uri="{FF2B5EF4-FFF2-40B4-BE49-F238E27FC236}">
                <a16:creationId xmlns:a16="http://schemas.microsoft.com/office/drawing/2014/main" id="{79357E91-3F98-128C-4BED-5B6A890C91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2092" y="3674867"/>
            <a:ext cx="2082800" cy="711200"/>
          </a:xfrm>
          <a:prstGeom prst="rect">
            <a:avLst/>
          </a:prstGeom>
        </p:spPr>
      </p:pic>
      <p:pic>
        <p:nvPicPr>
          <p:cNvPr id="7" name="Grafik 6" descr="Ein Bild, das Text, Schrift, Logo, Symbol enthält.&#10;&#10;Automatisch generierte Beschreibung">
            <a:extLst>
              <a:ext uri="{FF2B5EF4-FFF2-40B4-BE49-F238E27FC236}">
                <a16:creationId xmlns:a16="http://schemas.microsoft.com/office/drawing/2014/main" id="{A59A2BA3-0202-ABCC-5361-24216A9438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57510" y="3666745"/>
            <a:ext cx="2362200" cy="635000"/>
          </a:xfrm>
          <a:prstGeom prst="rect">
            <a:avLst/>
          </a:prstGeom>
        </p:spPr>
      </p:pic>
      <p:pic>
        <p:nvPicPr>
          <p:cNvPr id="11" name="Grafik 10" descr="Ein Bild, das Schrift, Text, Grafiken, Grafikdesign enthält.&#10;&#10;Automatisch generierte Beschreibung">
            <a:extLst>
              <a:ext uri="{FF2B5EF4-FFF2-40B4-BE49-F238E27FC236}">
                <a16:creationId xmlns:a16="http://schemas.microsoft.com/office/drawing/2014/main" id="{B6420774-B6F8-B27B-C782-6CD1969E6B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18818" y="3729507"/>
            <a:ext cx="1583675" cy="541784"/>
          </a:xfrm>
          <a:prstGeom prst="rect">
            <a:avLst/>
          </a:prstGeom>
        </p:spPr>
      </p:pic>
      <p:pic>
        <p:nvPicPr>
          <p:cNvPr id="6" name="Grafik 5" descr="Ein Bild, das Schrift, Design, Logo, Grafiken enthält.&#10;&#10;Automatisch generierte Beschreibung">
            <a:extLst>
              <a:ext uri="{FF2B5EF4-FFF2-40B4-BE49-F238E27FC236}">
                <a16:creationId xmlns:a16="http://schemas.microsoft.com/office/drawing/2014/main" id="{D8633383-D714-A25B-9CED-F8A5E580015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1968" y="3742945"/>
            <a:ext cx="1262185" cy="482600"/>
          </a:xfrm>
          <a:prstGeom prst="rect">
            <a:avLst/>
          </a:prstGeom>
        </p:spPr>
      </p:pic>
      <p:pic>
        <p:nvPicPr>
          <p:cNvPr id="12" name="Grafik 11" descr="Ein Bild, das Text, Schrift, Grafiken, Logo enthält.&#10;&#10;Automatisch generierte Beschreibung">
            <a:extLst>
              <a:ext uri="{FF2B5EF4-FFF2-40B4-BE49-F238E27FC236}">
                <a16:creationId xmlns:a16="http://schemas.microsoft.com/office/drawing/2014/main" id="{43C58D0F-4BBA-BA22-0C9E-E8F5B46E1D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93334" y="1477388"/>
            <a:ext cx="1919334" cy="835839"/>
          </a:xfrm>
          <a:prstGeom prst="rect">
            <a:avLst/>
          </a:prstGeom>
        </p:spPr>
      </p:pic>
      <p:pic>
        <p:nvPicPr>
          <p:cNvPr id="14" name="Grafik 13" descr="Ein Bild, das Text, Logo, Schrift, Grafiken enthält.&#10;&#10;Automatisch generierte Beschreibung">
            <a:extLst>
              <a:ext uri="{FF2B5EF4-FFF2-40B4-BE49-F238E27FC236}">
                <a16:creationId xmlns:a16="http://schemas.microsoft.com/office/drawing/2014/main" id="{9E64FE2F-6305-11B8-3302-F329C56188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9219" y="2614259"/>
            <a:ext cx="1638300" cy="843973"/>
          </a:xfrm>
          <a:prstGeom prst="rect">
            <a:avLst/>
          </a:prstGeom>
        </p:spPr>
      </p:pic>
      <p:pic>
        <p:nvPicPr>
          <p:cNvPr id="18" name="Grafik 17">
            <a:extLst>
              <a:ext uri="{FF2B5EF4-FFF2-40B4-BE49-F238E27FC236}">
                <a16:creationId xmlns:a16="http://schemas.microsoft.com/office/drawing/2014/main" id="{B1E49F4C-7D2F-5170-1DEE-74DF85D075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25578" y="4602702"/>
            <a:ext cx="1695828" cy="573589"/>
          </a:xfrm>
          <a:prstGeom prst="rect">
            <a:avLst/>
          </a:prstGeom>
        </p:spPr>
      </p:pic>
      <p:pic>
        <p:nvPicPr>
          <p:cNvPr id="20" name="Grafik 19" descr="Ein Bild, das Text, Schrift, Logo, Grafiken enthält.&#10;&#10;Automatisch generierte Beschreibung">
            <a:extLst>
              <a:ext uri="{FF2B5EF4-FFF2-40B4-BE49-F238E27FC236}">
                <a16:creationId xmlns:a16="http://schemas.microsoft.com/office/drawing/2014/main" id="{67BD58F6-C333-6DAF-3AEF-A57B28F131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39661" y="4602702"/>
            <a:ext cx="1851667" cy="520303"/>
          </a:xfrm>
          <a:prstGeom prst="rect">
            <a:avLst/>
          </a:prstGeom>
        </p:spPr>
      </p:pic>
      <p:pic>
        <p:nvPicPr>
          <p:cNvPr id="9" name="Grafik 8" descr="Ein Bild, das Schrift, weiß, Grafiken, Logo enthält.&#10;&#10;Automatisch generierte Beschreibung">
            <a:extLst>
              <a:ext uri="{FF2B5EF4-FFF2-40B4-BE49-F238E27FC236}">
                <a16:creationId xmlns:a16="http://schemas.microsoft.com/office/drawing/2014/main" id="{072A60B4-B048-72ED-8404-96FB8BB4F24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22135" y="4502527"/>
            <a:ext cx="1919335" cy="610698"/>
          </a:xfrm>
          <a:prstGeom prst="rect">
            <a:avLst/>
          </a:prstGeom>
        </p:spPr>
      </p:pic>
      <p:pic>
        <p:nvPicPr>
          <p:cNvPr id="17" name="Grafik 16" descr="Ein Bild, das Text, Schrift, Grafiken, Logo enthält.&#10;&#10;Automatisch generierte Beschreibung">
            <a:extLst>
              <a:ext uri="{FF2B5EF4-FFF2-40B4-BE49-F238E27FC236}">
                <a16:creationId xmlns:a16="http://schemas.microsoft.com/office/drawing/2014/main" id="{D68C34F0-5394-ABEC-6562-35C3F1C26D9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06272" y="4475305"/>
            <a:ext cx="1562100" cy="647700"/>
          </a:xfrm>
          <a:prstGeom prst="rect">
            <a:avLst/>
          </a:prstGeom>
        </p:spPr>
      </p:pic>
      <p:pic>
        <p:nvPicPr>
          <p:cNvPr id="21" name="Grafik 20" descr="Ein Bild, das Text, Schrift, Screenshot, Grafiken enthält.&#10;&#10;Automatisch generierte Beschreibung">
            <a:extLst>
              <a:ext uri="{FF2B5EF4-FFF2-40B4-BE49-F238E27FC236}">
                <a16:creationId xmlns:a16="http://schemas.microsoft.com/office/drawing/2014/main" id="{4587A782-28D3-4378-4E2F-CF6FA956569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79139" y="5332618"/>
            <a:ext cx="1412709" cy="582491"/>
          </a:xfrm>
          <a:prstGeom prst="rect">
            <a:avLst/>
          </a:prstGeom>
        </p:spPr>
      </p:pic>
      <p:pic>
        <p:nvPicPr>
          <p:cNvPr id="13" name="Grafik 12" descr="Ein Bild, das Schrift, Grafiken, Logo, Design enthält.&#10;&#10;Automatisch generierte Beschreibung">
            <a:extLst>
              <a:ext uri="{FF2B5EF4-FFF2-40B4-BE49-F238E27FC236}">
                <a16:creationId xmlns:a16="http://schemas.microsoft.com/office/drawing/2014/main" id="{48B17BD2-16DB-39C3-5A8F-3686B4BDB16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79817" y="5223813"/>
            <a:ext cx="2311400" cy="800100"/>
          </a:xfrm>
          <a:prstGeom prst="rect">
            <a:avLst/>
          </a:prstGeom>
        </p:spPr>
      </p:pic>
    </p:spTree>
    <p:extLst>
      <p:ext uri="{BB962C8B-B14F-4D97-AF65-F5344CB8AC3E}">
        <p14:creationId xmlns:p14="http://schemas.microsoft.com/office/powerpoint/2010/main" val="2132135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2ECEA-5C83-79FB-70DA-7D37AC879145}"/>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34F28B88-E331-CBF9-4C0A-2FDC8AFC13F4}"/>
              </a:ext>
            </a:extLst>
          </p:cNvPr>
          <p:cNvSpPr/>
          <p:nvPr/>
        </p:nvSpPr>
        <p:spPr>
          <a:xfrm>
            <a:off x="0" y="276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Inhaltsplatzhalter 11">
            <a:extLst>
              <a:ext uri="{FF2B5EF4-FFF2-40B4-BE49-F238E27FC236}">
                <a16:creationId xmlns:a16="http://schemas.microsoft.com/office/drawing/2014/main" id="{89CA224C-B2BD-B149-B74A-892DE552279B}"/>
              </a:ext>
            </a:extLst>
          </p:cNvPr>
          <p:cNvSpPr>
            <a:spLocks noGrp="1"/>
          </p:cNvSpPr>
          <p:nvPr>
            <p:ph sz="half" idx="1"/>
          </p:nvPr>
        </p:nvSpPr>
        <p:spPr/>
        <p:txBody>
          <a:bodyPr>
            <a:normAutofit lnSpcReduction="10000"/>
          </a:bodyPr>
          <a:lstStyle/>
          <a:p>
            <a:r>
              <a:rPr lang="de-DE" dirty="0">
                <a:solidFill>
                  <a:schemeClr val="tx1"/>
                </a:solidFill>
              </a:rPr>
              <a:t>Mit </a:t>
            </a:r>
            <a:r>
              <a:rPr lang="de-DE" dirty="0" err="1">
                <a:solidFill>
                  <a:schemeClr val="tx1"/>
                </a:solidFill>
              </a:rPr>
              <a:t>Parloa</a:t>
            </a:r>
            <a:r>
              <a:rPr lang="de-DE" dirty="0">
                <a:solidFill>
                  <a:schemeClr val="tx1"/>
                </a:solidFill>
              </a:rPr>
              <a:t> oder </a:t>
            </a:r>
            <a:r>
              <a:rPr lang="de-DE" dirty="0" err="1">
                <a:solidFill>
                  <a:schemeClr val="tx1"/>
                </a:solidFill>
              </a:rPr>
              <a:t>Cognigy</a:t>
            </a:r>
            <a:r>
              <a:rPr lang="de-DE" dirty="0">
                <a:solidFill>
                  <a:schemeClr val="tx1"/>
                </a:solidFill>
              </a:rPr>
              <a:t> sind kompetente deutsche Anbieter am Markt vertreten</a:t>
            </a:r>
          </a:p>
          <a:p>
            <a:endParaRPr lang="de-DE" dirty="0">
              <a:solidFill>
                <a:schemeClr val="tx1"/>
              </a:solidFill>
            </a:endParaRPr>
          </a:p>
          <a:p>
            <a:r>
              <a:rPr lang="de-DE" dirty="0">
                <a:solidFill>
                  <a:schemeClr val="tx1"/>
                </a:solidFill>
              </a:rPr>
              <a:t>Die Akzeptanz der Kunden ist vorhanden</a:t>
            </a:r>
          </a:p>
          <a:p>
            <a:endParaRPr lang="de-DE" dirty="0">
              <a:solidFill>
                <a:schemeClr val="tx1"/>
              </a:solidFill>
            </a:endParaRPr>
          </a:p>
          <a:p>
            <a:r>
              <a:rPr lang="de-DE" dirty="0">
                <a:solidFill>
                  <a:schemeClr val="tx1"/>
                </a:solidFill>
              </a:rPr>
              <a:t>Integration, Datenschutz und die Einhaltung der Vorschriften des EU AI </a:t>
            </a:r>
            <a:r>
              <a:rPr lang="de-DE" dirty="0" err="1">
                <a:solidFill>
                  <a:schemeClr val="tx1"/>
                </a:solidFill>
              </a:rPr>
              <a:t>Actes</a:t>
            </a:r>
            <a:r>
              <a:rPr lang="de-DE" dirty="0">
                <a:solidFill>
                  <a:schemeClr val="tx1"/>
                </a:solidFill>
              </a:rPr>
              <a:t> erfordern allerdings Sorgfalt und Kompetenz</a:t>
            </a:r>
          </a:p>
        </p:txBody>
      </p:sp>
      <p:sp>
        <p:nvSpPr>
          <p:cNvPr id="5" name="Inhaltsplatzhalter 4">
            <a:extLst>
              <a:ext uri="{FF2B5EF4-FFF2-40B4-BE49-F238E27FC236}">
                <a16:creationId xmlns:a16="http://schemas.microsoft.com/office/drawing/2014/main" id="{88959A2A-A1E2-F668-B22B-551E9A2D9C3D}"/>
              </a:ext>
            </a:extLst>
          </p:cNvPr>
          <p:cNvSpPr>
            <a:spLocks noGrp="1"/>
          </p:cNvSpPr>
          <p:nvPr>
            <p:ph sz="half" idx="2"/>
          </p:nvPr>
        </p:nvSpPr>
        <p:spPr/>
        <p:txBody>
          <a:bodyPr/>
          <a:lstStyle/>
          <a:p>
            <a:endParaRPr lang="de-DE"/>
          </a:p>
        </p:txBody>
      </p:sp>
      <p:sp>
        <p:nvSpPr>
          <p:cNvPr id="6" name="Titel 5">
            <a:extLst>
              <a:ext uri="{FF2B5EF4-FFF2-40B4-BE49-F238E27FC236}">
                <a16:creationId xmlns:a16="http://schemas.microsoft.com/office/drawing/2014/main" id="{B09A6D1F-C239-7877-57C3-3E816994CFA9}"/>
              </a:ext>
            </a:extLst>
          </p:cNvPr>
          <p:cNvSpPr>
            <a:spLocks noGrp="1"/>
          </p:cNvSpPr>
          <p:nvPr>
            <p:ph type="title"/>
          </p:nvPr>
        </p:nvSpPr>
        <p:spPr/>
        <p:txBody>
          <a:bodyPr>
            <a:normAutofit fontScale="90000"/>
          </a:bodyPr>
          <a:lstStyle/>
          <a:p>
            <a:r>
              <a:rPr lang="de-DE" dirty="0"/>
              <a:t>Unstrukturierte Daten: Viel ungenutztes Potential, welches durch AI genutzt werden kann</a:t>
            </a:r>
          </a:p>
        </p:txBody>
      </p:sp>
      <p:pic>
        <p:nvPicPr>
          <p:cNvPr id="4" name="Grafik 3" descr="Ein Bild, das Screenshot, Text, Software, Computersymbol enthält.&#10;&#10;Automatisch generierte Beschreibung">
            <a:extLst>
              <a:ext uri="{FF2B5EF4-FFF2-40B4-BE49-F238E27FC236}">
                <a16:creationId xmlns:a16="http://schemas.microsoft.com/office/drawing/2014/main" id="{6E5E2318-339B-627A-A79B-47125D77C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609" y="1716983"/>
            <a:ext cx="5842427" cy="3651517"/>
          </a:xfrm>
          <a:prstGeom prst="rect">
            <a:avLst/>
          </a:prstGeom>
        </p:spPr>
      </p:pic>
    </p:spTree>
    <p:extLst>
      <p:ext uri="{BB962C8B-B14F-4D97-AF65-F5344CB8AC3E}">
        <p14:creationId xmlns:p14="http://schemas.microsoft.com/office/powerpoint/2010/main" val="3137906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9797BF26-C184-C645-9007-CADD434FBCA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11935"/>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29</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2593723" cy="523220"/>
          </a:xfrm>
          <a:prstGeom prst="rect">
            <a:avLst/>
          </a:prstGeom>
          <a:noFill/>
        </p:spPr>
        <p:txBody>
          <a:bodyPr wrap="none" rtlCol="0">
            <a:spAutoFit/>
          </a:bodyPr>
          <a:lstStyle/>
          <a:p>
            <a:r>
              <a:rPr lang="de-DE" sz="2800" b="1">
                <a:solidFill>
                  <a:schemeClr val="accent1"/>
                </a:solidFill>
              </a:rPr>
              <a:t>Unified Desktop</a:t>
            </a:r>
          </a:p>
        </p:txBody>
      </p:sp>
      <p:pic>
        <p:nvPicPr>
          <p:cNvPr id="43" name="Grafik 42">
            <a:extLst>
              <a:ext uri="{FF2B5EF4-FFF2-40B4-BE49-F238E27FC236}">
                <a16:creationId xmlns:a16="http://schemas.microsoft.com/office/drawing/2014/main" id="{0F3797F7-66C9-3E46-B631-99C34A92C1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5540" y="2763099"/>
            <a:ext cx="1775238" cy="342467"/>
          </a:xfrm>
          <a:prstGeom prst="rect">
            <a:avLst/>
          </a:prstGeom>
        </p:spPr>
      </p:pic>
      <p:pic>
        <p:nvPicPr>
          <p:cNvPr id="4" name="Grafik 3">
            <a:extLst>
              <a:ext uri="{FF2B5EF4-FFF2-40B4-BE49-F238E27FC236}">
                <a16:creationId xmlns:a16="http://schemas.microsoft.com/office/drawing/2014/main" id="{54B6D716-9041-F04B-8FF1-494B0862E4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07165" y="1720851"/>
            <a:ext cx="957849" cy="503804"/>
          </a:xfrm>
          <a:prstGeom prst="rect">
            <a:avLst/>
          </a:prstGeom>
        </p:spPr>
      </p:pic>
      <p:pic>
        <p:nvPicPr>
          <p:cNvPr id="12" name="Grafik 11">
            <a:extLst>
              <a:ext uri="{FF2B5EF4-FFF2-40B4-BE49-F238E27FC236}">
                <a16:creationId xmlns:a16="http://schemas.microsoft.com/office/drawing/2014/main" id="{E40F3E86-FA22-C647-B18F-921E5250DE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5540" y="1675882"/>
            <a:ext cx="1588775" cy="500464"/>
          </a:xfrm>
          <a:prstGeom prst="rect">
            <a:avLst/>
          </a:prstGeom>
        </p:spPr>
      </p:pic>
      <p:pic>
        <p:nvPicPr>
          <p:cNvPr id="17" name="Grafik 16">
            <a:extLst>
              <a:ext uri="{FF2B5EF4-FFF2-40B4-BE49-F238E27FC236}">
                <a16:creationId xmlns:a16="http://schemas.microsoft.com/office/drawing/2014/main" id="{76B40763-ABE2-2F4D-AF28-8E659B8FEC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17864" y="1731097"/>
            <a:ext cx="1200866" cy="511007"/>
          </a:xfrm>
          <a:prstGeom prst="rect">
            <a:avLst/>
          </a:prstGeom>
        </p:spPr>
      </p:pic>
      <p:pic>
        <p:nvPicPr>
          <p:cNvPr id="20" name="Grafik 19">
            <a:extLst>
              <a:ext uri="{FF2B5EF4-FFF2-40B4-BE49-F238E27FC236}">
                <a16:creationId xmlns:a16="http://schemas.microsoft.com/office/drawing/2014/main" id="{4BE5D87A-F8C0-7640-A242-52A7E8FDF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7165" y="2727345"/>
            <a:ext cx="1386602" cy="638677"/>
          </a:xfrm>
          <a:prstGeom prst="rect">
            <a:avLst/>
          </a:prstGeom>
        </p:spPr>
      </p:pic>
      <p:pic>
        <p:nvPicPr>
          <p:cNvPr id="22" name="Grafik 21">
            <a:extLst>
              <a:ext uri="{FF2B5EF4-FFF2-40B4-BE49-F238E27FC236}">
                <a16:creationId xmlns:a16="http://schemas.microsoft.com/office/drawing/2014/main" id="{5DFAE69D-B311-2B48-B704-E58977AF66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17376" y="2733596"/>
            <a:ext cx="997329" cy="662459"/>
          </a:xfrm>
          <a:prstGeom prst="rect">
            <a:avLst/>
          </a:prstGeom>
        </p:spPr>
      </p:pic>
      <p:pic>
        <p:nvPicPr>
          <p:cNvPr id="3" name="Grafik 2">
            <a:extLst>
              <a:ext uri="{FF2B5EF4-FFF2-40B4-BE49-F238E27FC236}">
                <a16:creationId xmlns:a16="http://schemas.microsoft.com/office/drawing/2014/main" id="{6884E852-9BF0-4540-AA9A-9F145F7564B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50462" y="2766990"/>
            <a:ext cx="2084843" cy="595669"/>
          </a:xfrm>
          <a:prstGeom prst="rect">
            <a:avLst/>
          </a:prstGeom>
        </p:spPr>
      </p:pic>
      <p:pic>
        <p:nvPicPr>
          <p:cNvPr id="6" name="Grafik 5">
            <a:extLst>
              <a:ext uri="{FF2B5EF4-FFF2-40B4-BE49-F238E27FC236}">
                <a16:creationId xmlns:a16="http://schemas.microsoft.com/office/drawing/2014/main" id="{12D0D388-73FF-7445-AC24-E6E7979FC81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8009" b="17329"/>
          <a:stretch/>
        </p:blipFill>
        <p:spPr>
          <a:xfrm>
            <a:off x="3365540" y="3592683"/>
            <a:ext cx="1422400" cy="919760"/>
          </a:xfrm>
          <a:prstGeom prst="rect">
            <a:avLst/>
          </a:prstGeom>
        </p:spPr>
      </p:pic>
      <p:pic>
        <p:nvPicPr>
          <p:cNvPr id="9" name="Grafik 8">
            <a:extLst>
              <a:ext uri="{FF2B5EF4-FFF2-40B4-BE49-F238E27FC236}">
                <a16:creationId xmlns:a16="http://schemas.microsoft.com/office/drawing/2014/main" id="{D594BBA2-3183-C84E-B8FC-641291A46AE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02553" y="3704590"/>
            <a:ext cx="2819400" cy="711200"/>
          </a:xfrm>
          <a:prstGeom prst="rect">
            <a:avLst/>
          </a:prstGeom>
        </p:spPr>
      </p:pic>
      <p:pic>
        <p:nvPicPr>
          <p:cNvPr id="11" name="Grafik 10">
            <a:extLst>
              <a:ext uri="{FF2B5EF4-FFF2-40B4-BE49-F238E27FC236}">
                <a16:creationId xmlns:a16="http://schemas.microsoft.com/office/drawing/2014/main" id="{5C391897-B963-8245-A30F-58CB3AC6BA8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457932" y="3704131"/>
            <a:ext cx="2514600" cy="800100"/>
          </a:xfrm>
          <a:prstGeom prst="rect">
            <a:avLst/>
          </a:prstGeom>
        </p:spPr>
      </p:pic>
      <p:pic>
        <p:nvPicPr>
          <p:cNvPr id="13" name="Grafik 12">
            <a:extLst>
              <a:ext uri="{FF2B5EF4-FFF2-40B4-BE49-F238E27FC236}">
                <a16:creationId xmlns:a16="http://schemas.microsoft.com/office/drawing/2014/main" id="{8345FE15-0832-4E4C-831F-C02B467721E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65540" y="4916603"/>
            <a:ext cx="925574" cy="925574"/>
          </a:xfrm>
          <a:prstGeom prst="rect">
            <a:avLst/>
          </a:prstGeom>
        </p:spPr>
      </p:pic>
      <p:pic>
        <p:nvPicPr>
          <p:cNvPr id="14" name="Grafik 13">
            <a:extLst>
              <a:ext uri="{FF2B5EF4-FFF2-40B4-BE49-F238E27FC236}">
                <a16:creationId xmlns:a16="http://schemas.microsoft.com/office/drawing/2014/main" id="{90EBEC47-9A96-184A-ADCB-403D53E08A6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35582" y="1760981"/>
            <a:ext cx="1826435" cy="451237"/>
          </a:xfrm>
          <a:prstGeom prst="rect">
            <a:avLst/>
          </a:prstGeom>
        </p:spPr>
      </p:pic>
      <p:pic>
        <p:nvPicPr>
          <p:cNvPr id="23" name="Grafik 22">
            <a:extLst>
              <a:ext uri="{FF2B5EF4-FFF2-40B4-BE49-F238E27FC236}">
                <a16:creationId xmlns:a16="http://schemas.microsoft.com/office/drawing/2014/main" id="{93DA7A5A-28CD-DA47-98BF-38D3B84BFCE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538017" y="4875990"/>
            <a:ext cx="3309798" cy="655065"/>
          </a:xfrm>
          <a:prstGeom prst="rect">
            <a:avLst/>
          </a:prstGeom>
        </p:spPr>
      </p:pic>
      <p:pic>
        <p:nvPicPr>
          <p:cNvPr id="7" name="Grafik 6">
            <a:extLst>
              <a:ext uri="{FF2B5EF4-FFF2-40B4-BE49-F238E27FC236}">
                <a16:creationId xmlns:a16="http://schemas.microsoft.com/office/drawing/2014/main" id="{98CF9A65-2623-4DF0-B561-AF2F85E1989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50462" y="4791355"/>
            <a:ext cx="2604104" cy="638935"/>
          </a:xfrm>
          <a:prstGeom prst="rect">
            <a:avLst/>
          </a:prstGeom>
        </p:spPr>
      </p:pic>
    </p:spTree>
    <p:extLst>
      <p:ext uri="{BB962C8B-B14F-4D97-AF65-F5344CB8AC3E}">
        <p14:creationId xmlns:p14="http://schemas.microsoft.com/office/powerpoint/2010/main" val="312070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697C129-9561-BD49-8704-B2599B88B6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7833"/>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7734312" cy="523220"/>
          </a:xfrm>
          <a:prstGeom prst="rect">
            <a:avLst/>
          </a:prstGeom>
          <a:noFill/>
        </p:spPr>
        <p:txBody>
          <a:bodyPr wrap="square" rtlCol="0">
            <a:spAutoFit/>
          </a:bodyPr>
          <a:lstStyle/>
          <a:p>
            <a:r>
              <a:rPr lang="de-DE" sz="2800" b="1" dirty="0">
                <a:solidFill>
                  <a:schemeClr val="accent1"/>
                </a:solidFill>
              </a:rPr>
              <a:t>ACD/Omnichannel Systeme </a:t>
            </a:r>
            <a:r>
              <a:rPr lang="de-DE" sz="2800" b="1" dirty="0" err="1">
                <a:solidFill>
                  <a:schemeClr val="accent1"/>
                </a:solidFill>
              </a:rPr>
              <a:t>CCaaS</a:t>
            </a:r>
            <a:r>
              <a:rPr lang="de-DE" sz="2800" b="1" dirty="0">
                <a:solidFill>
                  <a:schemeClr val="accent1"/>
                </a:solidFill>
              </a:rPr>
              <a:t> / (2) </a:t>
            </a:r>
          </a:p>
        </p:txBody>
      </p:sp>
      <p:pic>
        <p:nvPicPr>
          <p:cNvPr id="39" name="Grafik 38">
            <a:extLst>
              <a:ext uri="{FF2B5EF4-FFF2-40B4-BE49-F238E27FC236}">
                <a16:creationId xmlns:a16="http://schemas.microsoft.com/office/drawing/2014/main" id="{0B1375D3-2FA4-6E4F-AFF7-6317373633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4872" b="28727"/>
          <a:stretch/>
        </p:blipFill>
        <p:spPr>
          <a:xfrm>
            <a:off x="3293760" y="1384553"/>
            <a:ext cx="2575023" cy="488260"/>
          </a:xfrm>
          <a:prstGeom prst="rect">
            <a:avLst/>
          </a:prstGeom>
        </p:spPr>
      </p:pic>
      <p:pic>
        <p:nvPicPr>
          <p:cNvPr id="43" name="Grafik 42">
            <a:extLst>
              <a:ext uri="{FF2B5EF4-FFF2-40B4-BE49-F238E27FC236}">
                <a16:creationId xmlns:a16="http://schemas.microsoft.com/office/drawing/2014/main" id="{2DDA4333-C9D9-1D41-95D9-CC515BBF22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2394" y="1343823"/>
            <a:ext cx="1597851" cy="527126"/>
          </a:xfrm>
          <a:prstGeom prst="rect">
            <a:avLst/>
          </a:prstGeom>
        </p:spPr>
      </p:pic>
      <p:pic>
        <p:nvPicPr>
          <p:cNvPr id="46" name="Grafik 45">
            <a:extLst>
              <a:ext uri="{FF2B5EF4-FFF2-40B4-BE49-F238E27FC236}">
                <a16:creationId xmlns:a16="http://schemas.microsoft.com/office/drawing/2014/main" id="{76B4B35C-74FE-4548-AB50-2B76217FA37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4800" b="25730"/>
          <a:stretch/>
        </p:blipFill>
        <p:spPr>
          <a:xfrm>
            <a:off x="7857658" y="1339545"/>
            <a:ext cx="1053525" cy="521185"/>
          </a:xfrm>
          <a:prstGeom prst="rect">
            <a:avLst/>
          </a:prstGeom>
        </p:spPr>
      </p:pic>
      <p:pic>
        <p:nvPicPr>
          <p:cNvPr id="45" name="Grafik 44">
            <a:extLst>
              <a:ext uri="{FF2B5EF4-FFF2-40B4-BE49-F238E27FC236}">
                <a16:creationId xmlns:a16="http://schemas.microsoft.com/office/drawing/2014/main" id="{90992781-F555-0341-9822-0F7D25FE8F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8828" y="2046885"/>
            <a:ext cx="1481405" cy="340644"/>
          </a:xfrm>
          <a:prstGeom prst="rect">
            <a:avLst/>
          </a:prstGeom>
        </p:spPr>
      </p:pic>
      <p:pic>
        <p:nvPicPr>
          <p:cNvPr id="14" name="Grafik 13">
            <a:extLst>
              <a:ext uri="{FF2B5EF4-FFF2-40B4-BE49-F238E27FC236}">
                <a16:creationId xmlns:a16="http://schemas.microsoft.com/office/drawing/2014/main" id="{AAC7A64B-2121-F94D-AC96-0190DF2C2C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85494" y="2104327"/>
            <a:ext cx="1597851" cy="310693"/>
          </a:xfrm>
          <a:prstGeom prst="rect">
            <a:avLst/>
          </a:prstGeom>
        </p:spPr>
      </p:pic>
      <p:pic>
        <p:nvPicPr>
          <p:cNvPr id="4" name="Grafik 3">
            <a:extLst>
              <a:ext uri="{FF2B5EF4-FFF2-40B4-BE49-F238E27FC236}">
                <a16:creationId xmlns:a16="http://schemas.microsoft.com/office/drawing/2014/main" id="{CC4B7493-A0FD-3548-BB66-A225F2B4EDC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23882" b="22185"/>
          <a:stretch/>
        </p:blipFill>
        <p:spPr>
          <a:xfrm>
            <a:off x="9080798" y="1308961"/>
            <a:ext cx="1152662" cy="621661"/>
          </a:xfrm>
          <a:prstGeom prst="rect">
            <a:avLst/>
          </a:prstGeom>
        </p:spPr>
      </p:pic>
      <p:pic>
        <p:nvPicPr>
          <p:cNvPr id="7" name="Grafik 6">
            <a:extLst>
              <a:ext uri="{FF2B5EF4-FFF2-40B4-BE49-F238E27FC236}">
                <a16:creationId xmlns:a16="http://schemas.microsoft.com/office/drawing/2014/main" id="{38E0CECA-8189-2246-BD78-4616712DF4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57804" y="1428943"/>
            <a:ext cx="1754721" cy="399479"/>
          </a:xfrm>
          <a:prstGeom prst="rect">
            <a:avLst/>
          </a:prstGeom>
        </p:spPr>
      </p:pic>
      <p:pic>
        <p:nvPicPr>
          <p:cNvPr id="6" name="Grafik 5">
            <a:extLst>
              <a:ext uri="{FF2B5EF4-FFF2-40B4-BE49-F238E27FC236}">
                <a16:creationId xmlns:a16="http://schemas.microsoft.com/office/drawing/2014/main" id="{903CB7B9-8F9C-F44F-9A63-91B25643223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70006" y="2696666"/>
            <a:ext cx="1469611" cy="434122"/>
          </a:xfrm>
          <a:prstGeom prst="rect">
            <a:avLst/>
          </a:prstGeom>
        </p:spPr>
      </p:pic>
      <p:pic>
        <p:nvPicPr>
          <p:cNvPr id="9" name="Grafik 8">
            <a:extLst>
              <a:ext uri="{FF2B5EF4-FFF2-40B4-BE49-F238E27FC236}">
                <a16:creationId xmlns:a16="http://schemas.microsoft.com/office/drawing/2014/main" id="{FE7741F8-398F-484F-98FC-4F2A00FA26B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57948" y="2711521"/>
            <a:ext cx="1519030" cy="472335"/>
          </a:xfrm>
          <a:prstGeom prst="rect">
            <a:avLst/>
          </a:prstGeom>
        </p:spPr>
      </p:pic>
      <p:pic>
        <p:nvPicPr>
          <p:cNvPr id="11" name="Grafik 10">
            <a:extLst>
              <a:ext uri="{FF2B5EF4-FFF2-40B4-BE49-F238E27FC236}">
                <a16:creationId xmlns:a16="http://schemas.microsoft.com/office/drawing/2014/main" id="{34014572-8532-3D42-8C2A-7E11106B238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40058" y="2626355"/>
            <a:ext cx="1136694" cy="638592"/>
          </a:xfrm>
          <a:prstGeom prst="rect">
            <a:avLst/>
          </a:prstGeom>
        </p:spPr>
      </p:pic>
      <p:pic>
        <p:nvPicPr>
          <p:cNvPr id="12" name="Grafik 11">
            <a:extLst>
              <a:ext uri="{FF2B5EF4-FFF2-40B4-BE49-F238E27FC236}">
                <a16:creationId xmlns:a16="http://schemas.microsoft.com/office/drawing/2014/main" id="{CAE3B279-086C-3C4D-A7A0-1319CE16384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051120" y="5133794"/>
            <a:ext cx="2069898" cy="1086696"/>
          </a:xfrm>
          <a:prstGeom prst="rect">
            <a:avLst/>
          </a:prstGeom>
        </p:spPr>
      </p:pic>
      <p:pic>
        <p:nvPicPr>
          <p:cNvPr id="13" name="Grafik 12">
            <a:extLst>
              <a:ext uri="{FF2B5EF4-FFF2-40B4-BE49-F238E27FC236}">
                <a16:creationId xmlns:a16="http://schemas.microsoft.com/office/drawing/2014/main" id="{F24465E6-1D68-444C-AB98-A9BD44D32FB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11183" y="5316180"/>
            <a:ext cx="884918" cy="884918"/>
          </a:xfrm>
          <a:prstGeom prst="rect">
            <a:avLst/>
          </a:prstGeom>
        </p:spPr>
      </p:pic>
      <p:pic>
        <p:nvPicPr>
          <p:cNvPr id="18" name="Grafik 17" descr="Ein Bild, das Text, Gerät, dunkel, Messanzeige enthält.&#10;&#10;Automatisch generierte Beschreibung">
            <a:extLst>
              <a:ext uri="{FF2B5EF4-FFF2-40B4-BE49-F238E27FC236}">
                <a16:creationId xmlns:a16="http://schemas.microsoft.com/office/drawing/2014/main" id="{5035F387-242F-2642-B5A4-5A2A35BBE96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262406" y="3482213"/>
            <a:ext cx="1760934" cy="694311"/>
          </a:xfrm>
          <a:prstGeom prst="rect">
            <a:avLst/>
          </a:prstGeom>
        </p:spPr>
      </p:pic>
      <p:pic>
        <p:nvPicPr>
          <p:cNvPr id="20" name="Grafik 19" descr="Ein Bild, das Text, ClipArt enthält.&#10;&#10;Automatisch generierte Beschreibung">
            <a:extLst>
              <a:ext uri="{FF2B5EF4-FFF2-40B4-BE49-F238E27FC236}">
                <a16:creationId xmlns:a16="http://schemas.microsoft.com/office/drawing/2014/main" id="{989A8203-638D-F64E-9F2A-D2898896FFF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88606" y="2072122"/>
            <a:ext cx="1617338" cy="478954"/>
          </a:xfrm>
          <a:prstGeom prst="rect">
            <a:avLst/>
          </a:prstGeom>
        </p:spPr>
      </p:pic>
      <p:pic>
        <p:nvPicPr>
          <p:cNvPr id="17" name="Grafik 16">
            <a:extLst>
              <a:ext uri="{FF2B5EF4-FFF2-40B4-BE49-F238E27FC236}">
                <a16:creationId xmlns:a16="http://schemas.microsoft.com/office/drawing/2014/main" id="{FCC07B04-8263-7844-8961-0DE9118C2DA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05930" y="3259823"/>
            <a:ext cx="1359381" cy="1359381"/>
          </a:xfrm>
          <a:prstGeom prst="rect">
            <a:avLst/>
          </a:prstGeom>
        </p:spPr>
      </p:pic>
      <p:pic>
        <p:nvPicPr>
          <p:cNvPr id="19" name="Grafik 18">
            <a:extLst>
              <a:ext uri="{FF2B5EF4-FFF2-40B4-BE49-F238E27FC236}">
                <a16:creationId xmlns:a16="http://schemas.microsoft.com/office/drawing/2014/main" id="{551A1451-00B1-9243-84C1-5ACCFE6E726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576978" y="3365929"/>
            <a:ext cx="1339615" cy="406400"/>
          </a:xfrm>
          <a:prstGeom prst="rect">
            <a:avLst/>
          </a:prstGeom>
        </p:spPr>
      </p:pic>
      <p:pic>
        <p:nvPicPr>
          <p:cNvPr id="21" name="Grafik 20">
            <a:extLst>
              <a:ext uri="{FF2B5EF4-FFF2-40B4-BE49-F238E27FC236}">
                <a16:creationId xmlns:a16="http://schemas.microsoft.com/office/drawing/2014/main" id="{8894C64E-DC7A-045B-DF58-DC433E926DDC}"/>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t="21407" b="25774"/>
          <a:stretch/>
        </p:blipFill>
        <p:spPr>
          <a:xfrm>
            <a:off x="6502359" y="3910000"/>
            <a:ext cx="1617035" cy="444901"/>
          </a:xfrm>
          <a:prstGeom prst="rect">
            <a:avLst/>
          </a:prstGeom>
        </p:spPr>
      </p:pic>
      <p:pic>
        <p:nvPicPr>
          <p:cNvPr id="22" name="Grafik 21">
            <a:extLst>
              <a:ext uri="{FF2B5EF4-FFF2-40B4-BE49-F238E27FC236}">
                <a16:creationId xmlns:a16="http://schemas.microsoft.com/office/drawing/2014/main" id="{5D1FCD22-76D3-7138-3933-476704A0F40B}"/>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230058" y="3474193"/>
            <a:ext cx="1625600" cy="406400"/>
          </a:xfrm>
          <a:prstGeom prst="rect">
            <a:avLst/>
          </a:prstGeom>
        </p:spPr>
      </p:pic>
      <p:pic>
        <p:nvPicPr>
          <p:cNvPr id="23" name="Grafik 22">
            <a:extLst>
              <a:ext uri="{FF2B5EF4-FFF2-40B4-BE49-F238E27FC236}">
                <a16:creationId xmlns:a16="http://schemas.microsoft.com/office/drawing/2014/main" id="{7043D242-3DA1-016F-B18C-EBAA20251EE7}"/>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t="27894" b="27249"/>
          <a:stretch/>
        </p:blipFill>
        <p:spPr>
          <a:xfrm>
            <a:off x="10116224" y="2824876"/>
            <a:ext cx="1619335" cy="363194"/>
          </a:xfrm>
          <a:prstGeom prst="rect">
            <a:avLst/>
          </a:prstGeom>
        </p:spPr>
      </p:pic>
      <p:pic>
        <p:nvPicPr>
          <p:cNvPr id="26" name="Grafik 25">
            <a:extLst>
              <a:ext uri="{FF2B5EF4-FFF2-40B4-BE49-F238E27FC236}">
                <a16:creationId xmlns:a16="http://schemas.microsoft.com/office/drawing/2014/main" id="{AA50B3B9-6020-6AA7-7B9F-BE162FA1E1A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246202" y="3485247"/>
            <a:ext cx="1359381" cy="761253"/>
          </a:xfrm>
          <a:prstGeom prst="rect">
            <a:avLst/>
          </a:prstGeom>
        </p:spPr>
      </p:pic>
      <p:pic>
        <p:nvPicPr>
          <p:cNvPr id="24" name="Grafik 23">
            <a:extLst>
              <a:ext uri="{FF2B5EF4-FFF2-40B4-BE49-F238E27FC236}">
                <a16:creationId xmlns:a16="http://schemas.microsoft.com/office/drawing/2014/main" id="{D89B5611-3BA3-11E5-4704-B5DF245BEFEE}"/>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404323" y="4790410"/>
            <a:ext cx="1893883" cy="394559"/>
          </a:xfrm>
          <a:prstGeom prst="rect">
            <a:avLst/>
          </a:prstGeom>
        </p:spPr>
      </p:pic>
      <p:pic>
        <p:nvPicPr>
          <p:cNvPr id="27" name="Grafik 26">
            <a:extLst>
              <a:ext uri="{FF2B5EF4-FFF2-40B4-BE49-F238E27FC236}">
                <a16:creationId xmlns:a16="http://schemas.microsoft.com/office/drawing/2014/main" id="{EB301795-14F1-DCE8-C4C6-91201EFAA5A2}"/>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5495653" y="4757518"/>
            <a:ext cx="2322249" cy="411538"/>
          </a:xfrm>
          <a:prstGeom prst="rect">
            <a:avLst/>
          </a:prstGeom>
        </p:spPr>
      </p:pic>
      <p:pic>
        <p:nvPicPr>
          <p:cNvPr id="28" name="Grafik 27" descr="Ein Bild, das Text, Fenster enthält.&#10;&#10;Automatisch generierte Beschreibung">
            <a:extLst>
              <a:ext uri="{FF2B5EF4-FFF2-40B4-BE49-F238E27FC236}">
                <a16:creationId xmlns:a16="http://schemas.microsoft.com/office/drawing/2014/main" id="{4AC6116A-C651-9388-CCD9-EE4A72911FC1}"/>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7881158" y="4526787"/>
            <a:ext cx="1107012" cy="855275"/>
          </a:xfrm>
          <a:prstGeom prst="rect">
            <a:avLst/>
          </a:prstGeom>
        </p:spPr>
      </p:pic>
      <p:pic>
        <p:nvPicPr>
          <p:cNvPr id="30" name="Grafik 29">
            <a:extLst>
              <a:ext uri="{FF2B5EF4-FFF2-40B4-BE49-F238E27FC236}">
                <a16:creationId xmlns:a16="http://schemas.microsoft.com/office/drawing/2014/main" id="{3AA16900-21D0-5A24-1E38-506CEA8F14CE}"/>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9143202" y="4684592"/>
            <a:ext cx="2769926" cy="384267"/>
          </a:xfrm>
          <a:prstGeom prst="rect">
            <a:avLst/>
          </a:prstGeom>
        </p:spPr>
      </p:pic>
      <p:pic>
        <p:nvPicPr>
          <p:cNvPr id="29" name="Grafik 28">
            <a:extLst>
              <a:ext uri="{FF2B5EF4-FFF2-40B4-BE49-F238E27FC236}">
                <a16:creationId xmlns:a16="http://schemas.microsoft.com/office/drawing/2014/main" id="{9C8C3D31-E1C1-6D4B-B8D2-08834103665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334562" y="3927474"/>
            <a:ext cx="1843322" cy="528035"/>
          </a:xfrm>
          <a:prstGeom prst="rect">
            <a:avLst/>
          </a:prstGeom>
        </p:spPr>
      </p:pic>
      <p:pic>
        <p:nvPicPr>
          <p:cNvPr id="32" name="Grafik 31">
            <a:extLst>
              <a:ext uri="{FF2B5EF4-FFF2-40B4-BE49-F238E27FC236}">
                <a16:creationId xmlns:a16="http://schemas.microsoft.com/office/drawing/2014/main" id="{67F33B91-64A4-182C-B041-30447449E784}"/>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5286489" y="5469034"/>
            <a:ext cx="1778000" cy="368300"/>
          </a:xfrm>
          <a:prstGeom prst="rect">
            <a:avLst/>
          </a:prstGeom>
        </p:spPr>
      </p:pic>
      <p:pic>
        <p:nvPicPr>
          <p:cNvPr id="31" name="Grafik 30" descr="Ein Bild, das Text enthält.&#10;&#10;Automatisch generierte Beschreibung">
            <a:extLst>
              <a:ext uri="{FF2B5EF4-FFF2-40B4-BE49-F238E27FC236}">
                <a16:creationId xmlns:a16="http://schemas.microsoft.com/office/drawing/2014/main" id="{948431F0-2B34-0EA2-F019-4F17C637E370}"/>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233297" y="2120634"/>
            <a:ext cx="2325098" cy="262511"/>
          </a:xfrm>
          <a:prstGeom prst="rect">
            <a:avLst/>
          </a:prstGeom>
        </p:spPr>
      </p:pic>
      <p:pic>
        <p:nvPicPr>
          <p:cNvPr id="33" name="Grafik 32">
            <a:extLst>
              <a:ext uri="{FF2B5EF4-FFF2-40B4-BE49-F238E27FC236}">
                <a16:creationId xmlns:a16="http://schemas.microsoft.com/office/drawing/2014/main" id="{3BD33384-4DCD-4BBA-5504-69275C88F44B}"/>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245264" y="5325448"/>
            <a:ext cx="1461883" cy="1038706"/>
          </a:xfrm>
          <a:prstGeom prst="rect">
            <a:avLst/>
          </a:prstGeom>
        </p:spPr>
      </p:pic>
      <p:pic>
        <p:nvPicPr>
          <p:cNvPr id="35" name="Grafik 34">
            <a:extLst>
              <a:ext uri="{FF2B5EF4-FFF2-40B4-BE49-F238E27FC236}">
                <a16:creationId xmlns:a16="http://schemas.microsoft.com/office/drawing/2014/main" id="{059D0F77-FCC3-240A-06C9-F9CEEC5E8034}"/>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8335812" y="2806326"/>
            <a:ext cx="1573551" cy="443727"/>
          </a:xfrm>
          <a:prstGeom prst="rect">
            <a:avLst/>
          </a:prstGeom>
        </p:spPr>
      </p:pic>
      <p:pic>
        <p:nvPicPr>
          <p:cNvPr id="34" name="Grafik 33" descr="Ein Bild, das Text, Logo, Schrift, Grafiken enthält.&#10;&#10;Automatisch generierte Beschreibung">
            <a:extLst>
              <a:ext uri="{FF2B5EF4-FFF2-40B4-BE49-F238E27FC236}">
                <a16:creationId xmlns:a16="http://schemas.microsoft.com/office/drawing/2014/main" id="{31FAF991-4675-C0BD-694E-4C8E888796F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015809" y="5350654"/>
            <a:ext cx="1930400" cy="723900"/>
          </a:xfrm>
          <a:prstGeom prst="rect">
            <a:avLst/>
          </a:prstGeom>
        </p:spPr>
      </p:pic>
      <p:pic>
        <p:nvPicPr>
          <p:cNvPr id="8" name="Grafik 7" descr="Ein Bild, das Grafiken, Schrift, Logo, Text enthält.&#10;&#10;Automatisch generierte Beschreibung">
            <a:extLst>
              <a:ext uri="{FF2B5EF4-FFF2-40B4-BE49-F238E27FC236}">
                <a16:creationId xmlns:a16="http://schemas.microsoft.com/office/drawing/2014/main" id="{06D71E68-3BF8-92FA-7A2A-602F59A76FC2}"/>
              </a:ext>
            </a:extLst>
          </p:cNvPr>
          <p:cNvPicPr>
            <a:picLocks noChangeAspect="1"/>
          </p:cNvPicPr>
          <p:nvPr/>
        </p:nvPicPr>
        <p:blipFill>
          <a:blip r:embed="rId34">
            <a:extLst>
              <a:ext uri="{28A0092B-C50C-407E-A947-70E740481C1C}">
                <a14:useLocalDpi xmlns:a14="http://schemas.microsoft.com/office/drawing/2010/main" val="0"/>
              </a:ext>
            </a:extLst>
          </a:blip>
          <a:srcRect t="36877" b="38893"/>
          <a:stretch/>
        </p:blipFill>
        <p:spPr>
          <a:xfrm>
            <a:off x="4375018" y="5978342"/>
            <a:ext cx="2631206" cy="637551"/>
          </a:xfrm>
          <a:prstGeom prst="rect">
            <a:avLst/>
          </a:prstGeom>
        </p:spPr>
      </p:pic>
      <p:pic>
        <p:nvPicPr>
          <p:cNvPr id="3" name="Grafik 2" descr="Ein Bild, das Grafiken, Schrift, Logo, Text enthält.&#10;&#10;Automatisch generierte Beschreibung">
            <a:extLst>
              <a:ext uri="{FF2B5EF4-FFF2-40B4-BE49-F238E27FC236}">
                <a16:creationId xmlns:a16="http://schemas.microsoft.com/office/drawing/2014/main" id="{A4BB8944-26F8-CE1E-AFEF-A339E35018A1}"/>
              </a:ext>
            </a:extLst>
          </p:cNvPr>
          <p:cNvPicPr>
            <a:picLocks noChangeAspect="1"/>
          </p:cNvPicPr>
          <p:nvPr/>
        </p:nvPicPr>
        <p:blipFill>
          <a:blip r:embed="rId34">
            <a:extLst>
              <a:ext uri="{28A0092B-C50C-407E-A947-70E740481C1C}">
                <a14:useLocalDpi xmlns:a14="http://schemas.microsoft.com/office/drawing/2010/main" val="0"/>
              </a:ext>
            </a:extLst>
          </a:blip>
          <a:srcRect t="36877" b="38893"/>
          <a:stretch/>
        </p:blipFill>
        <p:spPr>
          <a:xfrm>
            <a:off x="708285" y="2625185"/>
            <a:ext cx="2067026" cy="500848"/>
          </a:xfrm>
          <a:prstGeom prst="rect">
            <a:avLst/>
          </a:prstGeom>
        </p:spPr>
      </p:pic>
      <p:pic>
        <p:nvPicPr>
          <p:cNvPr id="25" name="Grafik 24" descr="Ein Bild, das Grafiken, Schrift, Logo, Grafikdesign enthält.&#10;&#10;Automatisch generierte Beschreibung">
            <a:extLst>
              <a:ext uri="{FF2B5EF4-FFF2-40B4-BE49-F238E27FC236}">
                <a16:creationId xmlns:a16="http://schemas.microsoft.com/office/drawing/2014/main" id="{B145E9DD-3EA8-7FDA-C790-09438BC69581}"/>
              </a:ext>
            </a:extLst>
          </p:cNvPr>
          <p:cNvPicPr>
            <a:picLocks noChangeAspect="1"/>
          </p:cNvPicPr>
          <p:nvPr/>
        </p:nvPicPr>
        <p:blipFill>
          <a:blip r:embed="rId35">
            <a:extLst>
              <a:ext uri="{28A0092B-C50C-407E-A947-70E740481C1C}">
                <a14:useLocalDpi xmlns:a14="http://schemas.microsoft.com/office/drawing/2010/main" val="0"/>
              </a:ext>
            </a:extLst>
          </a:blip>
          <a:srcRect l="10062" t="16959" r="12462" b="17597"/>
          <a:stretch/>
        </p:blipFill>
        <p:spPr>
          <a:xfrm>
            <a:off x="1169487" y="1420120"/>
            <a:ext cx="1152662" cy="973656"/>
          </a:xfrm>
          <a:prstGeom prst="rect">
            <a:avLst/>
          </a:prstGeom>
        </p:spPr>
      </p:pic>
    </p:spTree>
    <p:extLst>
      <p:ext uri="{BB962C8B-B14F-4D97-AF65-F5344CB8AC3E}">
        <p14:creationId xmlns:p14="http://schemas.microsoft.com/office/powerpoint/2010/main" val="3055259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hteck 41">
            <a:extLst>
              <a:ext uri="{FF2B5EF4-FFF2-40B4-BE49-F238E27FC236}">
                <a16:creationId xmlns:a16="http://schemas.microsoft.com/office/drawing/2014/main" id="{8D33FBA2-F89B-4C49-B73D-8ACA4C1AD03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BE44FD58-75AF-1D4C-95FF-85E107DA1614}"/>
              </a:ext>
            </a:extLst>
          </p:cNvPr>
          <p:cNvSpPr/>
          <p:nvPr/>
        </p:nvSpPr>
        <p:spPr>
          <a:xfrm>
            <a:off x="0" y="9562"/>
            <a:ext cx="12192000" cy="6848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88251" y="-9562"/>
            <a:ext cx="12280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30</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308330" cy="523220"/>
          </a:xfrm>
          <a:prstGeom prst="rect">
            <a:avLst/>
          </a:prstGeom>
          <a:noFill/>
        </p:spPr>
        <p:txBody>
          <a:bodyPr wrap="none" rtlCol="0">
            <a:spAutoFit/>
          </a:bodyPr>
          <a:lstStyle/>
          <a:p>
            <a:r>
              <a:rPr lang="de-DE" sz="2800" b="1" dirty="0" err="1">
                <a:solidFill>
                  <a:schemeClr val="accent1"/>
                </a:solidFill>
              </a:rPr>
              <a:t>Robotic</a:t>
            </a:r>
            <a:r>
              <a:rPr lang="de-DE" sz="2800" b="1" dirty="0">
                <a:solidFill>
                  <a:schemeClr val="accent1"/>
                </a:solidFill>
              </a:rPr>
              <a:t> </a:t>
            </a:r>
            <a:r>
              <a:rPr lang="de-DE" sz="2800" b="1" dirty="0" err="1">
                <a:solidFill>
                  <a:schemeClr val="accent1"/>
                </a:solidFill>
              </a:rPr>
              <a:t>Process</a:t>
            </a:r>
            <a:r>
              <a:rPr lang="de-DE" sz="2800" b="1" dirty="0">
                <a:solidFill>
                  <a:schemeClr val="accent1"/>
                </a:solidFill>
              </a:rPr>
              <a:t> Automation/</a:t>
            </a:r>
            <a:r>
              <a:rPr lang="de-DE" sz="2800" b="1" dirty="0" err="1">
                <a:solidFill>
                  <a:schemeClr val="accent1"/>
                </a:solidFill>
              </a:rPr>
              <a:t>Agentic</a:t>
            </a:r>
            <a:r>
              <a:rPr lang="de-DE" sz="2800" b="1" dirty="0">
                <a:solidFill>
                  <a:schemeClr val="accent1"/>
                </a:solidFill>
              </a:rPr>
              <a:t> AI</a:t>
            </a:r>
          </a:p>
        </p:txBody>
      </p:sp>
      <p:pic>
        <p:nvPicPr>
          <p:cNvPr id="18" name="Bild 11">
            <a:extLst>
              <a:ext uri="{FF2B5EF4-FFF2-40B4-BE49-F238E27FC236}">
                <a16:creationId xmlns:a16="http://schemas.microsoft.com/office/drawing/2014/main" id="{53B800D7-CE41-644A-A0C0-C23BF8F1E8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2837" y="2401335"/>
            <a:ext cx="1844222" cy="321342"/>
          </a:xfrm>
          <a:prstGeom prst="rect">
            <a:avLst/>
          </a:prstGeom>
        </p:spPr>
      </p:pic>
      <p:pic>
        <p:nvPicPr>
          <p:cNvPr id="23" name="Bild 14">
            <a:extLst>
              <a:ext uri="{FF2B5EF4-FFF2-40B4-BE49-F238E27FC236}">
                <a16:creationId xmlns:a16="http://schemas.microsoft.com/office/drawing/2014/main" id="{E4EFDDF3-255A-FF45-BD24-CF625D188F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4817" y="3552624"/>
            <a:ext cx="1135605" cy="368928"/>
          </a:xfrm>
          <a:prstGeom prst="rect">
            <a:avLst/>
          </a:prstGeom>
        </p:spPr>
      </p:pic>
      <p:pic>
        <p:nvPicPr>
          <p:cNvPr id="24" name="Bild 15">
            <a:extLst>
              <a:ext uri="{FF2B5EF4-FFF2-40B4-BE49-F238E27FC236}">
                <a16:creationId xmlns:a16="http://schemas.microsoft.com/office/drawing/2014/main" id="{367A0EB9-9207-6F4E-B659-B37DD31D0D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4744" y="2923722"/>
            <a:ext cx="1298422" cy="678991"/>
          </a:xfrm>
          <a:prstGeom prst="rect">
            <a:avLst/>
          </a:prstGeom>
        </p:spPr>
      </p:pic>
      <p:pic>
        <p:nvPicPr>
          <p:cNvPr id="25" name="Bild 16">
            <a:extLst>
              <a:ext uri="{FF2B5EF4-FFF2-40B4-BE49-F238E27FC236}">
                <a16:creationId xmlns:a16="http://schemas.microsoft.com/office/drawing/2014/main" id="{84ED0210-F7EB-0D4A-A4F5-6A0EC016ED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3744" y="1731943"/>
            <a:ext cx="2119598" cy="350697"/>
          </a:xfrm>
          <a:prstGeom prst="rect">
            <a:avLst/>
          </a:prstGeom>
        </p:spPr>
      </p:pic>
      <p:pic>
        <p:nvPicPr>
          <p:cNvPr id="30" name="Bild 19">
            <a:extLst>
              <a:ext uri="{FF2B5EF4-FFF2-40B4-BE49-F238E27FC236}">
                <a16:creationId xmlns:a16="http://schemas.microsoft.com/office/drawing/2014/main" id="{B4A7F3F2-6342-8648-BD44-A01909BFD2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53695" y="2990669"/>
            <a:ext cx="1155394" cy="490370"/>
          </a:xfrm>
          <a:prstGeom prst="rect">
            <a:avLst/>
          </a:prstGeom>
        </p:spPr>
      </p:pic>
      <p:pic>
        <p:nvPicPr>
          <p:cNvPr id="34" name="Grafik 33">
            <a:extLst>
              <a:ext uri="{FF2B5EF4-FFF2-40B4-BE49-F238E27FC236}">
                <a16:creationId xmlns:a16="http://schemas.microsoft.com/office/drawing/2014/main" id="{B73DF8A2-8B8D-3745-96D3-463834B3AEF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33062" y="1704126"/>
            <a:ext cx="1116977" cy="511131"/>
          </a:xfrm>
          <a:prstGeom prst="rect">
            <a:avLst/>
          </a:prstGeom>
        </p:spPr>
      </p:pic>
      <p:pic>
        <p:nvPicPr>
          <p:cNvPr id="35" name="Grafik 34">
            <a:extLst>
              <a:ext uri="{FF2B5EF4-FFF2-40B4-BE49-F238E27FC236}">
                <a16:creationId xmlns:a16="http://schemas.microsoft.com/office/drawing/2014/main" id="{EA876D21-EA92-6545-8665-5B0FD3EE02E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140752" y="2364701"/>
            <a:ext cx="1702522" cy="326688"/>
          </a:xfrm>
          <a:prstGeom prst="rect">
            <a:avLst/>
          </a:prstGeom>
        </p:spPr>
      </p:pic>
      <p:pic>
        <p:nvPicPr>
          <p:cNvPr id="36" name="Grafik 35">
            <a:extLst>
              <a:ext uri="{FF2B5EF4-FFF2-40B4-BE49-F238E27FC236}">
                <a16:creationId xmlns:a16="http://schemas.microsoft.com/office/drawing/2014/main" id="{8852C0E9-82B3-C243-AF8B-9F6E98AFC6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14101" y="5357498"/>
            <a:ext cx="2005916" cy="434615"/>
          </a:xfrm>
          <a:prstGeom prst="rect">
            <a:avLst/>
          </a:prstGeom>
        </p:spPr>
      </p:pic>
      <p:pic>
        <p:nvPicPr>
          <p:cNvPr id="38" name="Grafik 37">
            <a:extLst>
              <a:ext uri="{FF2B5EF4-FFF2-40B4-BE49-F238E27FC236}">
                <a16:creationId xmlns:a16="http://schemas.microsoft.com/office/drawing/2014/main" id="{87A49540-DEE3-164B-A26C-431EF1B4078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7918" t="20463" r="8200" b="33391"/>
          <a:stretch/>
        </p:blipFill>
        <p:spPr>
          <a:xfrm>
            <a:off x="4804346" y="3429000"/>
            <a:ext cx="1287857" cy="370231"/>
          </a:xfrm>
          <a:prstGeom prst="rect">
            <a:avLst/>
          </a:prstGeom>
        </p:spPr>
      </p:pic>
      <p:pic>
        <p:nvPicPr>
          <p:cNvPr id="39" name="Grafik 38">
            <a:extLst>
              <a:ext uri="{FF2B5EF4-FFF2-40B4-BE49-F238E27FC236}">
                <a16:creationId xmlns:a16="http://schemas.microsoft.com/office/drawing/2014/main" id="{22CB04C9-A1F1-7448-91C1-9228AACC29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67671" y="1595273"/>
            <a:ext cx="1299270" cy="575626"/>
          </a:xfrm>
          <a:prstGeom prst="rect">
            <a:avLst/>
          </a:prstGeom>
        </p:spPr>
      </p:pic>
      <p:pic>
        <p:nvPicPr>
          <p:cNvPr id="41" name="Grafik 40">
            <a:extLst>
              <a:ext uri="{FF2B5EF4-FFF2-40B4-BE49-F238E27FC236}">
                <a16:creationId xmlns:a16="http://schemas.microsoft.com/office/drawing/2014/main" id="{3361B577-E82D-CA45-B78A-716D54A77CC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771509" y="3221478"/>
            <a:ext cx="1278181" cy="487442"/>
          </a:xfrm>
          <a:prstGeom prst="rect">
            <a:avLst/>
          </a:prstGeom>
        </p:spPr>
      </p:pic>
      <p:pic>
        <p:nvPicPr>
          <p:cNvPr id="44" name="Grafik 43">
            <a:extLst>
              <a:ext uri="{FF2B5EF4-FFF2-40B4-BE49-F238E27FC236}">
                <a16:creationId xmlns:a16="http://schemas.microsoft.com/office/drawing/2014/main" id="{8A31F1FC-DF1A-1F46-A100-BF989C1D575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47143" y="2225985"/>
            <a:ext cx="1549727" cy="541116"/>
          </a:xfrm>
          <a:prstGeom prst="rect">
            <a:avLst/>
          </a:prstGeom>
        </p:spPr>
      </p:pic>
      <p:pic>
        <p:nvPicPr>
          <p:cNvPr id="47" name="Grafik 46">
            <a:extLst>
              <a:ext uri="{FF2B5EF4-FFF2-40B4-BE49-F238E27FC236}">
                <a16:creationId xmlns:a16="http://schemas.microsoft.com/office/drawing/2014/main" id="{9274D524-571C-634F-9328-01B262492D5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l="28812" r="26841"/>
          <a:stretch/>
        </p:blipFill>
        <p:spPr>
          <a:xfrm>
            <a:off x="10691120" y="2308324"/>
            <a:ext cx="617268" cy="727369"/>
          </a:xfrm>
          <a:prstGeom prst="rect">
            <a:avLst/>
          </a:prstGeom>
        </p:spPr>
      </p:pic>
      <p:pic>
        <p:nvPicPr>
          <p:cNvPr id="48" name="Grafik 47">
            <a:extLst>
              <a:ext uri="{FF2B5EF4-FFF2-40B4-BE49-F238E27FC236}">
                <a16:creationId xmlns:a16="http://schemas.microsoft.com/office/drawing/2014/main" id="{CE7CD513-5345-C249-9789-74CBABEC986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40752" y="1660353"/>
            <a:ext cx="1024769" cy="472015"/>
          </a:xfrm>
          <a:prstGeom prst="rect">
            <a:avLst/>
          </a:prstGeom>
        </p:spPr>
      </p:pic>
      <p:pic>
        <p:nvPicPr>
          <p:cNvPr id="49" name="Grafik 48">
            <a:extLst>
              <a:ext uri="{FF2B5EF4-FFF2-40B4-BE49-F238E27FC236}">
                <a16:creationId xmlns:a16="http://schemas.microsoft.com/office/drawing/2014/main" id="{B125484C-8510-A442-A370-78EDDE34642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174744" y="3786318"/>
            <a:ext cx="1243510" cy="358330"/>
          </a:xfrm>
          <a:prstGeom prst="rect">
            <a:avLst/>
          </a:prstGeom>
        </p:spPr>
      </p:pic>
      <p:pic>
        <p:nvPicPr>
          <p:cNvPr id="3" name="Grafik 2">
            <a:extLst>
              <a:ext uri="{FF2B5EF4-FFF2-40B4-BE49-F238E27FC236}">
                <a16:creationId xmlns:a16="http://schemas.microsoft.com/office/drawing/2014/main" id="{EE476080-A33E-504F-991B-2F6F20BAB56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893026" y="2420684"/>
            <a:ext cx="1531750" cy="341104"/>
          </a:xfrm>
          <a:prstGeom prst="rect">
            <a:avLst/>
          </a:prstGeom>
        </p:spPr>
      </p:pic>
      <p:pic>
        <p:nvPicPr>
          <p:cNvPr id="9" name="Grafik 8">
            <a:extLst>
              <a:ext uri="{FF2B5EF4-FFF2-40B4-BE49-F238E27FC236}">
                <a16:creationId xmlns:a16="http://schemas.microsoft.com/office/drawing/2014/main" id="{F1A7200B-7D55-9A43-AC30-CE5B71F148F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32152" b="37787"/>
          <a:stretch/>
        </p:blipFill>
        <p:spPr>
          <a:xfrm>
            <a:off x="4787227" y="2923722"/>
            <a:ext cx="1422400" cy="427587"/>
          </a:xfrm>
          <a:prstGeom prst="rect">
            <a:avLst/>
          </a:prstGeom>
        </p:spPr>
      </p:pic>
      <p:pic>
        <p:nvPicPr>
          <p:cNvPr id="50" name="Grafik 49">
            <a:extLst>
              <a:ext uri="{FF2B5EF4-FFF2-40B4-BE49-F238E27FC236}">
                <a16:creationId xmlns:a16="http://schemas.microsoft.com/office/drawing/2014/main" id="{ED86F340-926D-3A4E-95EC-57B03DBB4C6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367848" y="3533794"/>
            <a:ext cx="1682032" cy="311728"/>
          </a:xfrm>
          <a:prstGeom prst="rect">
            <a:avLst/>
          </a:prstGeom>
        </p:spPr>
      </p:pic>
      <p:pic>
        <p:nvPicPr>
          <p:cNvPr id="52" name="Grafik 51">
            <a:extLst>
              <a:ext uri="{FF2B5EF4-FFF2-40B4-BE49-F238E27FC236}">
                <a16:creationId xmlns:a16="http://schemas.microsoft.com/office/drawing/2014/main" id="{B5734B97-4C23-414F-8ABE-81F28AF2098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437974" y="2322916"/>
            <a:ext cx="649191" cy="649191"/>
          </a:xfrm>
          <a:prstGeom prst="rect">
            <a:avLst/>
          </a:prstGeom>
        </p:spPr>
      </p:pic>
      <p:pic>
        <p:nvPicPr>
          <p:cNvPr id="54" name="Grafik 53">
            <a:extLst>
              <a:ext uri="{FF2B5EF4-FFF2-40B4-BE49-F238E27FC236}">
                <a16:creationId xmlns:a16="http://schemas.microsoft.com/office/drawing/2014/main" id="{7ADF4C8D-5060-F64B-B637-2F4C8FD7C6E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190172" y="4825713"/>
            <a:ext cx="1200582" cy="576279"/>
          </a:xfrm>
          <a:prstGeom prst="rect">
            <a:avLst/>
          </a:prstGeom>
        </p:spPr>
      </p:pic>
      <p:pic>
        <p:nvPicPr>
          <p:cNvPr id="56" name="Grafik 55">
            <a:extLst>
              <a:ext uri="{FF2B5EF4-FFF2-40B4-BE49-F238E27FC236}">
                <a16:creationId xmlns:a16="http://schemas.microsoft.com/office/drawing/2014/main" id="{0970126F-D8DD-0D42-A6B4-D84C48F000B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703246" y="4246170"/>
            <a:ext cx="712691" cy="712691"/>
          </a:xfrm>
          <a:prstGeom prst="rect">
            <a:avLst/>
          </a:prstGeom>
        </p:spPr>
      </p:pic>
      <p:pic>
        <p:nvPicPr>
          <p:cNvPr id="60" name="Grafik 59">
            <a:extLst>
              <a:ext uri="{FF2B5EF4-FFF2-40B4-BE49-F238E27FC236}">
                <a16:creationId xmlns:a16="http://schemas.microsoft.com/office/drawing/2014/main" id="{C69F625B-8009-E949-BE5C-E2D957449AE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574299" y="4257217"/>
            <a:ext cx="799851" cy="799851"/>
          </a:xfrm>
          <a:prstGeom prst="rect">
            <a:avLst/>
          </a:prstGeom>
        </p:spPr>
      </p:pic>
      <p:pic>
        <p:nvPicPr>
          <p:cNvPr id="62" name="Grafik 61">
            <a:extLst>
              <a:ext uri="{FF2B5EF4-FFF2-40B4-BE49-F238E27FC236}">
                <a16:creationId xmlns:a16="http://schemas.microsoft.com/office/drawing/2014/main" id="{9064CC93-4B49-9A4F-92C1-700DA6AF85F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530260" y="4495943"/>
            <a:ext cx="758982" cy="758982"/>
          </a:xfrm>
          <a:prstGeom prst="rect">
            <a:avLst/>
          </a:prstGeom>
        </p:spPr>
      </p:pic>
      <p:pic>
        <p:nvPicPr>
          <p:cNvPr id="64" name="Grafik 63">
            <a:extLst>
              <a:ext uri="{FF2B5EF4-FFF2-40B4-BE49-F238E27FC236}">
                <a16:creationId xmlns:a16="http://schemas.microsoft.com/office/drawing/2014/main" id="{AC39EFF2-A759-8A4A-A2B1-1905BCCE986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140949" y="3006508"/>
            <a:ext cx="1452522" cy="458691"/>
          </a:xfrm>
          <a:prstGeom prst="rect">
            <a:avLst/>
          </a:prstGeom>
        </p:spPr>
      </p:pic>
      <p:pic>
        <p:nvPicPr>
          <p:cNvPr id="70" name="Grafik 69">
            <a:extLst>
              <a:ext uri="{FF2B5EF4-FFF2-40B4-BE49-F238E27FC236}">
                <a16:creationId xmlns:a16="http://schemas.microsoft.com/office/drawing/2014/main" id="{772A9F4C-7825-5243-858A-2BD34D4340E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9913409" y="5356484"/>
            <a:ext cx="1685639" cy="343161"/>
          </a:xfrm>
          <a:prstGeom prst="rect">
            <a:avLst/>
          </a:prstGeom>
        </p:spPr>
      </p:pic>
      <p:pic>
        <p:nvPicPr>
          <p:cNvPr id="72" name="Grafik 71">
            <a:extLst>
              <a:ext uri="{FF2B5EF4-FFF2-40B4-BE49-F238E27FC236}">
                <a16:creationId xmlns:a16="http://schemas.microsoft.com/office/drawing/2014/main" id="{F9E1419D-28ED-5C4B-A50D-BD93BE03B490}"/>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t="21861" b="30061"/>
          <a:stretch/>
        </p:blipFill>
        <p:spPr>
          <a:xfrm>
            <a:off x="3246354" y="5528065"/>
            <a:ext cx="1200582" cy="441934"/>
          </a:xfrm>
          <a:prstGeom prst="rect">
            <a:avLst/>
          </a:prstGeom>
        </p:spPr>
      </p:pic>
      <p:pic>
        <p:nvPicPr>
          <p:cNvPr id="74" name="Grafik 73">
            <a:extLst>
              <a:ext uri="{FF2B5EF4-FFF2-40B4-BE49-F238E27FC236}">
                <a16:creationId xmlns:a16="http://schemas.microsoft.com/office/drawing/2014/main" id="{75153553-36F1-E741-8337-2C8EAAAAE26E}"/>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742930" y="1702880"/>
            <a:ext cx="1428772" cy="360411"/>
          </a:xfrm>
          <a:prstGeom prst="rect">
            <a:avLst/>
          </a:prstGeom>
        </p:spPr>
      </p:pic>
      <p:pic>
        <p:nvPicPr>
          <p:cNvPr id="76" name="Grafik 75">
            <a:extLst>
              <a:ext uri="{FF2B5EF4-FFF2-40B4-BE49-F238E27FC236}">
                <a16:creationId xmlns:a16="http://schemas.microsoft.com/office/drawing/2014/main" id="{E7E8F754-3301-7F4C-B47B-B4F5A8597F2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697438" y="3856261"/>
            <a:ext cx="1354379" cy="294676"/>
          </a:xfrm>
          <a:prstGeom prst="rect">
            <a:avLst/>
          </a:prstGeom>
        </p:spPr>
      </p:pic>
      <p:pic>
        <p:nvPicPr>
          <p:cNvPr id="4" name="Grafik 3">
            <a:extLst>
              <a:ext uri="{FF2B5EF4-FFF2-40B4-BE49-F238E27FC236}">
                <a16:creationId xmlns:a16="http://schemas.microsoft.com/office/drawing/2014/main" id="{739E5ED2-BDCE-5A44-A5E2-33FA151FE0B0}"/>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130485" y="3971981"/>
            <a:ext cx="1366731" cy="450880"/>
          </a:xfrm>
          <a:prstGeom prst="rect">
            <a:avLst/>
          </a:prstGeom>
        </p:spPr>
      </p:pic>
      <p:pic>
        <p:nvPicPr>
          <p:cNvPr id="6" name="Grafik 5">
            <a:extLst>
              <a:ext uri="{FF2B5EF4-FFF2-40B4-BE49-F238E27FC236}">
                <a16:creationId xmlns:a16="http://schemas.microsoft.com/office/drawing/2014/main" id="{C71CAEC9-D265-1C48-BFF8-9B9ECED2E94F}"/>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t="24557" b="20650"/>
          <a:stretch/>
        </p:blipFill>
        <p:spPr>
          <a:xfrm>
            <a:off x="4750966" y="5095535"/>
            <a:ext cx="1354379" cy="387809"/>
          </a:xfrm>
          <a:prstGeom prst="rect">
            <a:avLst/>
          </a:prstGeom>
        </p:spPr>
      </p:pic>
      <p:pic>
        <p:nvPicPr>
          <p:cNvPr id="7" name="Grafik 6">
            <a:extLst>
              <a:ext uri="{FF2B5EF4-FFF2-40B4-BE49-F238E27FC236}">
                <a16:creationId xmlns:a16="http://schemas.microsoft.com/office/drawing/2014/main" id="{54AE419E-D2F8-E743-8533-2679518B9F7A}"/>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646345" y="4019240"/>
            <a:ext cx="746921" cy="505270"/>
          </a:xfrm>
          <a:prstGeom prst="rect">
            <a:avLst/>
          </a:prstGeom>
        </p:spPr>
      </p:pic>
      <p:pic>
        <p:nvPicPr>
          <p:cNvPr id="11" name="Grafik 10">
            <a:extLst>
              <a:ext uri="{FF2B5EF4-FFF2-40B4-BE49-F238E27FC236}">
                <a16:creationId xmlns:a16="http://schemas.microsoft.com/office/drawing/2014/main" id="{47FF19AB-683B-DE4E-816B-A36BEB721373}"/>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l="17408" t="25153" r="19219" b="28782"/>
          <a:stretch/>
        </p:blipFill>
        <p:spPr>
          <a:xfrm>
            <a:off x="10058255" y="4038004"/>
            <a:ext cx="1070432" cy="549925"/>
          </a:xfrm>
          <a:prstGeom prst="rect">
            <a:avLst/>
          </a:prstGeom>
        </p:spPr>
      </p:pic>
      <p:pic>
        <p:nvPicPr>
          <p:cNvPr id="14" name="Grafik 13">
            <a:extLst>
              <a:ext uri="{FF2B5EF4-FFF2-40B4-BE49-F238E27FC236}">
                <a16:creationId xmlns:a16="http://schemas.microsoft.com/office/drawing/2014/main" id="{5D8160F5-1CEC-0C4B-9AC2-A91F16EA79E7}"/>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415758" y="4753356"/>
            <a:ext cx="1084466" cy="376709"/>
          </a:xfrm>
          <a:prstGeom prst="rect">
            <a:avLst/>
          </a:prstGeom>
        </p:spPr>
      </p:pic>
      <p:pic>
        <p:nvPicPr>
          <p:cNvPr id="19" name="Grafik 18">
            <a:extLst>
              <a:ext uri="{FF2B5EF4-FFF2-40B4-BE49-F238E27FC236}">
                <a16:creationId xmlns:a16="http://schemas.microsoft.com/office/drawing/2014/main" id="{8E4934E3-5AC7-484D-AF93-2528539327A4}"/>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1237535" y="3837920"/>
            <a:ext cx="788195" cy="720828"/>
          </a:xfrm>
          <a:prstGeom prst="rect">
            <a:avLst/>
          </a:prstGeom>
        </p:spPr>
      </p:pic>
      <p:pic>
        <p:nvPicPr>
          <p:cNvPr id="17" name="Grafik 16">
            <a:extLst>
              <a:ext uri="{FF2B5EF4-FFF2-40B4-BE49-F238E27FC236}">
                <a16:creationId xmlns:a16="http://schemas.microsoft.com/office/drawing/2014/main" id="{4F328B9B-3F51-414E-AFE8-50D2D7F92FD5}"/>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9392526" y="3577619"/>
            <a:ext cx="1384131" cy="413882"/>
          </a:xfrm>
          <a:prstGeom prst="rect">
            <a:avLst/>
          </a:prstGeom>
        </p:spPr>
      </p:pic>
      <p:pic>
        <p:nvPicPr>
          <p:cNvPr id="21" name="Grafik 20">
            <a:extLst>
              <a:ext uri="{FF2B5EF4-FFF2-40B4-BE49-F238E27FC236}">
                <a16:creationId xmlns:a16="http://schemas.microsoft.com/office/drawing/2014/main" id="{40700683-4D2F-5644-AAFD-1BA2A47CDE8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606432" y="4688839"/>
            <a:ext cx="992616" cy="573962"/>
          </a:xfrm>
          <a:prstGeom prst="rect">
            <a:avLst/>
          </a:prstGeom>
        </p:spPr>
      </p:pic>
      <p:pic>
        <p:nvPicPr>
          <p:cNvPr id="20" name="Grafik 19">
            <a:extLst>
              <a:ext uri="{FF2B5EF4-FFF2-40B4-BE49-F238E27FC236}">
                <a16:creationId xmlns:a16="http://schemas.microsoft.com/office/drawing/2014/main" id="{80B84193-B368-994F-93A1-CB0235D9BD45}"/>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520802" y="4066138"/>
            <a:ext cx="1381343" cy="357893"/>
          </a:xfrm>
          <a:prstGeom prst="rect">
            <a:avLst/>
          </a:prstGeom>
        </p:spPr>
      </p:pic>
      <p:pic>
        <p:nvPicPr>
          <p:cNvPr id="22" name="Grafik 21">
            <a:extLst>
              <a:ext uri="{FF2B5EF4-FFF2-40B4-BE49-F238E27FC236}">
                <a16:creationId xmlns:a16="http://schemas.microsoft.com/office/drawing/2014/main" id="{A870666D-1CDF-4C4B-B278-0CB2B7B8F3B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3190172" y="4214672"/>
            <a:ext cx="1293512" cy="505843"/>
          </a:xfrm>
          <a:prstGeom prst="rect">
            <a:avLst/>
          </a:prstGeom>
        </p:spPr>
      </p:pic>
      <p:pic>
        <p:nvPicPr>
          <p:cNvPr id="26" name="Grafik 25">
            <a:extLst>
              <a:ext uri="{FF2B5EF4-FFF2-40B4-BE49-F238E27FC236}">
                <a16:creationId xmlns:a16="http://schemas.microsoft.com/office/drawing/2014/main" id="{5834BA13-20F6-0842-8866-9E8CAE67CF08}"/>
              </a:ext>
            </a:extLst>
          </p:cNvPr>
          <p:cNvPicPr>
            <a:picLocks noChangeAspect="1"/>
          </p:cNvPicPr>
          <p:nvPr/>
        </p:nvPicPr>
        <p:blipFill rotWithShape="1">
          <a:blip r:embed="rId41" cstate="email">
            <a:extLst>
              <a:ext uri="{28A0092B-C50C-407E-A947-70E740481C1C}">
                <a14:useLocalDpi xmlns:a14="http://schemas.microsoft.com/office/drawing/2010/main"/>
              </a:ext>
            </a:extLst>
          </a:blip>
          <a:srcRect/>
          <a:stretch/>
        </p:blipFill>
        <p:spPr>
          <a:xfrm>
            <a:off x="3283102" y="6063637"/>
            <a:ext cx="1200582" cy="518686"/>
          </a:xfrm>
          <a:prstGeom prst="rect">
            <a:avLst/>
          </a:prstGeom>
        </p:spPr>
      </p:pic>
      <p:pic>
        <p:nvPicPr>
          <p:cNvPr id="27" name="Grafik 26" descr="Ein Bild, das Text, ClipArt enthält.&#10;&#10;Automatisch generierte Beschreibung">
            <a:extLst>
              <a:ext uri="{FF2B5EF4-FFF2-40B4-BE49-F238E27FC236}">
                <a16:creationId xmlns:a16="http://schemas.microsoft.com/office/drawing/2014/main" id="{478C6A95-4DE0-7FE6-0408-80EFA788EF72}"/>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6321784" y="2961765"/>
            <a:ext cx="1366731" cy="485788"/>
          </a:xfrm>
          <a:prstGeom prst="rect">
            <a:avLst/>
          </a:prstGeom>
        </p:spPr>
      </p:pic>
      <p:pic>
        <p:nvPicPr>
          <p:cNvPr id="29" name="Grafik 28" descr="Ein Bild, das Text, ClipArt enthält.&#10;&#10;Automatisch generierte Beschreibung">
            <a:extLst>
              <a:ext uri="{FF2B5EF4-FFF2-40B4-BE49-F238E27FC236}">
                <a16:creationId xmlns:a16="http://schemas.microsoft.com/office/drawing/2014/main" id="{33EA7695-288B-0E24-A896-93F7FD462B32}"/>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6420150" y="5365448"/>
            <a:ext cx="948690" cy="476729"/>
          </a:xfrm>
          <a:prstGeom prst="rect">
            <a:avLst/>
          </a:prstGeom>
        </p:spPr>
      </p:pic>
      <p:pic>
        <p:nvPicPr>
          <p:cNvPr id="13" name="Grafik 12">
            <a:extLst>
              <a:ext uri="{FF2B5EF4-FFF2-40B4-BE49-F238E27FC236}">
                <a16:creationId xmlns:a16="http://schemas.microsoft.com/office/drawing/2014/main" id="{77B2457A-F159-A73B-C467-BC16E483E52A}"/>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4753681" y="5620018"/>
            <a:ext cx="1040181" cy="396679"/>
          </a:xfrm>
          <a:prstGeom prst="rect">
            <a:avLst/>
          </a:prstGeom>
        </p:spPr>
      </p:pic>
      <p:pic>
        <p:nvPicPr>
          <p:cNvPr id="37" name="Grafik 36">
            <a:extLst>
              <a:ext uri="{FF2B5EF4-FFF2-40B4-BE49-F238E27FC236}">
                <a16:creationId xmlns:a16="http://schemas.microsoft.com/office/drawing/2014/main" id="{3741930A-3AAF-C8D7-01B8-279E418CE894}"/>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7445352" y="4617929"/>
            <a:ext cx="1790356" cy="531139"/>
          </a:xfrm>
          <a:prstGeom prst="rect">
            <a:avLst/>
          </a:prstGeom>
        </p:spPr>
      </p:pic>
      <p:pic>
        <p:nvPicPr>
          <p:cNvPr id="45" name="Grafik 44" descr="Ein Bild, das Text, ClipArt, Mikrofon enthält.&#10;&#10;Automatisch generierte Beschreibung">
            <a:extLst>
              <a:ext uri="{FF2B5EF4-FFF2-40B4-BE49-F238E27FC236}">
                <a16:creationId xmlns:a16="http://schemas.microsoft.com/office/drawing/2014/main" id="{0DE9705B-3373-5BE1-9778-D01D3A12A76E}"/>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4750966" y="6158983"/>
            <a:ext cx="1200582" cy="546932"/>
          </a:xfrm>
          <a:prstGeom prst="rect">
            <a:avLst/>
          </a:prstGeom>
        </p:spPr>
      </p:pic>
      <p:pic>
        <p:nvPicPr>
          <p:cNvPr id="55" name="Grafik 54">
            <a:extLst>
              <a:ext uri="{FF2B5EF4-FFF2-40B4-BE49-F238E27FC236}">
                <a16:creationId xmlns:a16="http://schemas.microsoft.com/office/drawing/2014/main" id="{4C1A3F25-7747-9D8F-72D7-5D978E73FAEC}"/>
              </a:ext>
            </a:extLst>
          </p:cNvPr>
          <p:cNvPicPr>
            <a:picLocks noChangeAspect="1"/>
          </p:cNvPicPr>
          <p:nvPr/>
        </p:nvPicPr>
        <p:blipFill>
          <a:blip r:embed="rId47">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5954649" y="5847811"/>
            <a:ext cx="2311400" cy="647700"/>
          </a:xfrm>
          <a:prstGeom prst="rect">
            <a:avLst/>
          </a:prstGeom>
        </p:spPr>
      </p:pic>
      <p:pic>
        <p:nvPicPr>
          <p:cNvPr id="58" name="Grafik 57" descr="Ein Bild, das Text enthält.&#10;&#10;Automatisch generierte Beschreibung">
            <a:extLst>
              <a:ext uri="{FF2B5EF4-FFF2-40B4-BE49-F238E27FC236}">
                <a16:creationId xmlns:a16="http://schemas.microsoft.com/office/drawing/2014/main" id="{CCDD895F-DB2D-DAC8-4C19-6FCF69C85932}"/>
              </a:ext>
            </a:extLst>
          </p:cNvPr>
          <p:cNvPicPr>
            <a:picLocks noChangeAspect="1"/>
          </p:cNvPicPr>
          <p:nvPr/>
        </p:nvPicPr>
        <p:blipFill>
          <a:blip r:embed="rId49">
            <a:extLst>
              <a:ext uri="{28A0092B-C50C-407E-A947-70E740481C1C}">
                <a14:useLocalDpi xmlns:a14="http://schemas.microsoft.com/office/drawing/2010/main"/>
              </a:ext>
            </a:extLst>
          </a:blip>
          <a:stretch>
            <a:fillRect/>
          </a:stretch>
        </p:blipFill>
        <p:spPr>
          <a:xfrm>
            <a:off x="8366022" y="5910934"/>
            <a:ext cx="1086134" cy="745386"/>
          </a:xfrm>
          <a:prstGeom prst="rect">
            <a:avLst/>
          </a:prstGeom>
        </p:spPr>
      </p:pic>
      <p:pic>
        <p:nvPicPr>
          <p:cNvPr id="12" name="Grafik 11">
            <a:extLst>
              <a:ext uri="{FF2B5EF4-FFF2-40B4-BE49-F238E27FC236}">
                <a16:creationId xmlns:a16="http://schemas.microsoft.com/office/drawing/2014/main" id="{71FB0551-41F9-D47D-7CC4-A257F9FC3A83}"/>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9634418" y="5863080"/>
            <a:ext cx="2005847" cy="474717"/>
          </a:xfrm>
          <a:prstGeom prst="rect">
            <a:avLst/>
          </a:prstGeom>
        </p:spPr>
      </p:pic>
      <p:pic>
        <p:nvPicPr>
          <p:cNvPr id="28" name="Grafik 27">
            <a:extLst>
              <a:ext uri="{FF2B5EF4-FFF2-40B4-BE49-F238E27FC236}">
                <a16:creationId xmlns:a16="http://schemas.microsoft.com/office/drawing/2014/main" id="{CF7509CB-E598-D72D-D36F-80B28E37DBCC}"/>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9734245" y="6315932"/>
            <a:ext cx="1806191" cy="374340"/>
          </a:xfrm>
          <a:prstGeom prst="rect">
            <a:avLst/>
          </a:prstGeom>
        </p:spPr>
      </p:pic>
    </p:spTree>
    <p:extLst>
      <p:ext uri="{BB962C8B-B14F-4D97-AF65-F5344CB8AC3E}">
        <p14:creationId xmlns:p14="http://schemas.microsoft.com/office/powerpoint/2010/main" val="3793022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C4862-A474-82F9-CD51-DFE42677A042}"/>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C35638B5-D77B-9429-4F81-4FB0F0E2332A}"/>
              </a:ext>
            </a:extLst>
          </p:cNvPr>
          <p:cNvSpPr/>
          <p:nvPr/>
        </p:nvSpPr>
        <p:spPr>
          <a:xfrm>
            <a:off x="0" y="276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Inhaltsplatzhalter 11">
            <a:extLst>
              <a:ext uri="{FF2B5EF4-FFF2-40B4-BE49-F238E27FC236}">
                <a16:creationId xmlns:a16="http://schemas.microsoft.com/office/drawing/2014/main" id="{75C762D2-BE66-052E-621D-4ACDD0FF9DBC}"/>
              </a:ext>
            </a:extLst>
          </p:cNvPr>
          <p:cNvSpPr>
            <a:spLocks noGrp="1"/>
          </p:cNvSpPr>
          <p:nvPr>
            <p:ph sz="half" idx="1"/>
          </p:nvPr>
        </p:nvSpPr>
        <p:spPr/>
        <p:txBody>
          <a:bodyPr>
            <a:normAutofit lnSpcReduction="10000"/>
          </a:bodyPr>
          <a:lstStyle/>
          <a:p>
            <a:r>
              <a:rPr lang="de-DE" dirty="0">
                <a:solidFill>
                  <a:schemeClr val="tx1"/>
                </a:solidFill>
              </a:rPr>
              <a:t>Mit </a:t>
            </a:r>
            <a:r>
              <a:rPr lang="de-DE" dirty="0" err="1">
                <a:solidFill>
                  <a:schemeClr val="tx1"/>
                </a:solidFill>
              </a:rPr>
              <a:t>Parloa</a:t>
            </a:r>
            <a:r>
              <a:rPr lang="de-DE" dirty="0">
                <a:solidFill>
                  <a:schemeClr val="tx1"/>
                </a:solidFill>
              </a:rPr>
              <a:t> oder </a:t>
            </a:r>
            <a:r>
              <a:rPr lang="de-DE" dirty="0" err="1">
                <a:solidFill>
                  <a:schemeClr val="tx1"/>
                </a:solidFill>
              </a:rPr>
              <a:t>Cognigy</a:t>
            </a:r>
            <a:r>
              <a:rPr lang="de-DE" dirty="0">
                <a:solidFill>
                  <a:schemeClr val="tx1"/>
                </a:solidFill>
              </a:rPr>
              <a:t> sind kompetente deutsche Anbieter am Markt vertreten</a:t>
            </a:r>
          </a:p>
          <a:p>
            <a:endParaRPr lang="de-DE" dirty="0">
              <a:solidFill>
                <a:schemeClr val="tx1"/>
              </a:solidFill>
            </a:endParaRPr>
          </a:p>
          <a:p>
            <a:r>
              <a:rPr lang="de-DE" dirty="0">
                <a:solidFill>
                  <a:schemeClr val="tx1"/>
                </a:solidFill>
              </a:rPr>
              <a:t>Die Akzeptanz der Kunden ist vorhanden</a:t>
            </a:r>
          </a:p>
          <a:p>
            <a:endParaRPr lang="de-DE" dirty="0">
              <a:solidFill>
                <a:schemeClr val="tx1"/>
              </a:solidFill>
            </a:endParaRPr>
          </a:p>
          <a:p>
            <a:r>
              <a:rPr lang="de-DE" dirty="0">
                <a:solidFill>
                  <a:schemeClr val="tx1"/>
                </a:solidFill>
              </a:rPr>
              <a:t>Integration, Datenschutz und die Einhaltung der Vorschriften des EU AI </a:t>
            </a:r>
            <a:r>
              <a:rPr lang="de-DE" dirty="0" err="1">
                <a:solidFill>
                  <a:schemeClr val="tx1"/>
                </a:solidFill>
              </a:rPr>
              <a:t>Actes</a:t>
            </a:r>
            <a:r>
              <a:rPr lang="de-DE" dirty="0">
                <a:solidFill>
                  <a:schemeClr val="tx1"/>
                </a:solidFill>
              </a:rPr>
              <a:t> erfordern allerdings Sorgfalt und Kompetenz</a:t>
            </a:r>
          </a:p>
        </p:txBody>
      </p:sp>
      <p:pic>
        <p:nvPicPr>
          <p:cNvPr id="7" name="Inhaltsplatzhalter 6" descr="Ein Bild, das Text, Screenshot, Multimedia-Software, 3D-Modellierung enthält.&#10;&#10;Automatisch generierte Beschreibung">
            <a:extLst>
              <a:ext uri="{FF2B5EF4-FFF2-40B4-BE49-F238E27FC236}">
                <a16:creationId xmlns:a16="http://schemas.microsoft.com/office/drawing/2014/main" id="{9BB2D8E6-BC00-5721-ECAB-D61D2EA8C9E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7138" y="2382036"/>
            <a:ext cx="5549900" cy="3075003"/>
          </a:xfrm>
        </p:spPr>
      </p:pic>
      <p:sp>
        <p:nvSpPr>
          <p:cNvPr id="6" name="Titel 5">
            <a:extLst>
              <a:ext uri="{FF2B5EF4-FFF2-40B4-BE49-F238E27FC236}">
                <a16:creationId xmlns:a16="http://schemas.microsoft.com/office/drawing/2014/main" id="{70D6AE3D-4D1D-3C82-4D99-7E71B1761218}"/>
              </a:ext>
            </a:extLst>
          </p:cNvPr>
          <p:cNvSpPr>
            <a:spLocks noGrp="1"/>
          </p:cNvSpPr>
          <p:nvPr>
            <p:ph type="title"/>
          </p:nvPr>
        </p:nvSpPr>
        <p:spPr/>
        <p:txBody>
          <a:bodyPr>
            <a:normAutofit fontScale="90000"/>
          </a:bodyPr>
          <a:lstStyle/>
          <a:p>
            <a:r>
              <a:rPr lang="de-DE" dirty="0" err="1"/>
              <a:t>Agentic</a:t>
            </a:r>
            <a:r>
              <a:rPr lang="de-DE" dirty="0"/>
              <a:t> AI löst viele klassische und starre RPA Anwendungen ab</a:t>
            </a:r>
          </a:p>
        </p:txBody>
      </p:sp>
    </p:spTree>
    <p:extLst>
      <p:ext uri="{BB962C8B-B14F-4D97-AF65-F5344CB8AC3E}">
        <p14:creationId xmlns:p14="http://schemas.microsoft.com/office/powerpoint/2010/main" val="2664384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7B830-131A-EA41-4E10-829D9A56DF4A}"/>
            </a:ext>
          </a:extLst>
        </p:cNvPr>
        <p:cNvGrpSpPr/>
        <p:nvPr/>
      </p:nvGrpSpPr>
      <p:grpSpPr>
        <a:xfrm>
          <a:off x="0" y="0"/>
          <a:ext cx="0" cy="0"/>
          <a:chOff x="0" y="0"/>
          <a:chExt cx="0" cy="0"/>
        </a:xfrm>
      </p:grpSpPr>
      <p:sp>
        <p:nvSpPr>
          <p:cNvPr id="16" name="Rechteck 15">
            <a:extLst>
              <a:ext uri="{FF2B5EF4-FFF2-40B4-BE49-F238E27FC236}">
                <a16:creationId xmlns:a16="http://schemas.microsoft.com/office/drawing/2014/main" id="{9067DA52-79DF-C210-4CEB-B55A93342615}"/>
              </a:ext>
            </a:extLst>
          </p:cNvPr>
          <p:cNvSpPr/>
          <p:nvPr/>
        </p:nvSpPr>
        <p:spPr>
          <a:xfrm>
            <a:off x="1" y="0"/>
            <a:ext cx="1220914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1DFEA2C9-C54E-BA8B-0BE8-42720F58125B}"/>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34669" y="591401"/>
            <a:ext cx="1237081" cy="519089"/>
          </a:xfrm>
        </p:spPr>
      </p:pic>
      <p:sp>
        <p:nvSpPr>
          <p:cNvPr id="5" name="Foliennummernplatzhalter 4">
            <a:extLst>
              <a:ext uri="{FF2B5EF4-FFF2-40B4-BE49-F238E27FC236}">
                <a16:creationId xmlns:a16="http://schemas.microsoft.com/office/drawing/2014/main" id="{5F10F66C-779E-A9D1-DA24-7E4B2F1DAD03}"/>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32</a:t>
            </a:fld>
            <a:endParaRPr lang="de-DE"/>
          </a:p>
        </p:txBody>
      </p:sp>
      <p:sp>
        <p:nvSpPr>
          <p:cNvPr id="10" name="Textfeld 9">
            <a:extLst>
              <a:ext uri="{FF2B5EF4-FFF2-40B4-BE49-F238E27FC236}">
                <a16:creationId xmlns:a16="http://schemas.microsoft.com/office/drawing/2014/main" id="{F41E0198-7789-BEEE-55CF-5177AAC9A78C}"/>
              </a:ext>
            </a:extLst>
          </p:cNvPr>
          <p:cNvSpPr txBox="1"/>
          <p:nvPr/>
        </p:nvSpPr>
        <p:spPr>
          <a:xfrm>
            <a:off x="600250" y="587270"/>
            <a:ext cx="5085046" cy="523220"/>
          </a:xfrm>
          <a:prstGeom prst="rect">
            <a:avLst/>
          </a:prstGeom>
          <a:noFill/>
        </p:spPr>
        <p:txBody>
          <a:bodyPr wrap="none" rtlCol="0">
            <a:spAutoFit/>
          </a:bodyPr>
          <a:lstStyle/>
          <a:p>
            <a:r>
              <a:rPr lang="de-DE" sz="2800" b="1" dirty="0">
                <a:solidFill>
                  <a:schemeClr val="accent1"/>
                </a:solidFill>
              </a:rPr>
              <a:t>Customer </a:t>
            </a:r>
            <a:r>
              <a:rPr lang="de-DE" sz="2800" b="1" dirty="0" err="1">
                <a:solidFill>
                  <a:schemeClr val="accent1"/>
                </a:solidFill>
              </a:rPr>
              <a:t>Success</a:t>
            </a:r>
            <a:r>
              <a:rPr lang="de-DE" sz="2800" b="1" dirty="0">
                <a:solidFill>
                  <a:schemeClr val="accent1"/>
                </a:solidFill>
              </a:rPr>
              <a:t>/Onboarding</a:t>
            </a:r>
          </a:p>
        </p:txBody>
      </p:sp>
      <p:pic>
        <p:nvPicPr>
          <p:cNvPr id="8" name="object 162">
            <a:extLst>
              <a:ext uri="{FF2B5EF4-FFF2-40B4-BE49-F238E27FC236}">
                <a16:creationId xmlns:a16="http://schemas.microsoft.com/office/drawing/2014/main" id="{B4ED5B43-48F7-CCFB-20FA-545A24E5E810}"/>
              </a:ext>
            </a:extLst>
          </p:cNvPr>
          <p:cNvPicPr/>
          <p:nvPr/>
        </p:nvPicPr>
        <p:blipFill>
          <a:blip r:embed="rId3" cstate="print"/>
          <a:stretch>
            <a:fillRect/>
          </a:stretch>
        </p:blipFill>
        <p:spPr>
          <a:xfrm>
            <a:off x="2412665" y="1498422"/>
            <a:ext cx="1203321" cy="863299"/>
          </a:xfrm>
          <a:prstGeom prst="rect">
            <a:avLst/>
          </a:prstGeom>
        </p:spPr>
      </p:pic>
      <p:pic>
        <p:nvPicPr>
          <p:cNvPr id="32" name="object 163">
            <a:extLst>
              <a:ext uri="{FF2B5EF4-FFF2-40B4-BE49-F238E27FC236}">
                <a16:creationId xmlns:a16="http://schemas.microsoft.com/office/drawing/2014/main" id="{ACE57B3E-8FE8-B67A-7CDC-3DA68CE7B44D}"/>
              </a:ext>
            </a:extLst>
          </p:cNvPr>
          <p:cNvPicPr/>
          <p:nvPr/>
        </p:nvPicPr>
        <p:blipFill>
          <a:blip r:embed="rId4" cstate="print"/>
          <a:stretch>
            <a:fillRect/>
          </a:stretch>
        </p:blipFill>
        <p:spPr>
          <a:xfrm>
            <a:off x="4083973" y="1183207"/>
            <a:ext cx="1638046" cy="1444748"/>
          </a:xfrm>
          <a:prstGeom prst="rect">
            <a:avLst/>
          </a:prstGeom>
        </p:spPr>
      </p:pic>
      <p:pic>
        <p:nvPicPr>
          <p:cNvPr id="34" name="object 164">
            <a:extLst>
              <a:ext uri="{FF2B5EF4-FFF2-40B4-BE49-F238E27FC236}">
                <a16:creationId xmlns:a16="http://schemas.microsoft.com/office/drawing/2014/main" id="{3DD87CB1-4550-EDB2-F4EC-8B645EC4AE4C}"/>
              </a:ext>
            </a:extLst>
          </p:cNvPr>
          <p:cNvPicPr/>
          <p:nvPr/>
        </p:nvPicPr>
        <p:blipFill>
          <a:blip r:embed="rId5" cstate="print"/>
          <a:stretch>
            <a:fillRect/>
          </a:stretch>
        </p:blipFill>
        <p:spPr>
          <a:xfrm>
            <a:off x="791363" y="1614963"/>
            <a:ext cx="1101715" cy="523220"/>
          </a:xfrm>
          <a:prstGeom prst="rect">
            <a:avLst/>
          </a:prstGeom>
        </p:spPr>
      </p:pic>
      <p:pic>
        <p:nvPicPr>
          <p:cNvPr id="36" name="object 165">
            <a:extLst>
              <a:ext uri="{FF2B5EF4-FFF2-40B4-BE49-F238E27FC236}">
                <a16:creationId xmlns:a16="http://schemas.microsoft.com/office/drawing/2014/main" id="{E69D8D5D-0A63-EED2-EAB5-C18CB5850DE1}"/>
              </a:ext>
            </a:extLst>
          </p:cNvPr>
          <p:cNvPicPr/>
          <p:nvPr/>
        </p:nvPicPr>
        <p:blipFill>
          <a:blip r:embed="rId6" cstate="print"/>
          <a:stretch>
            <a:fillRect/>
          </a:stretch>
        </p:blipFill>
        <p:spPr>
          <a:xfrm>
            <a:off x="6230848" y="1661847"/>
            <a:ext cx="1417351" cy="536448"/>
          </a:xfrm>
          <a:prstGeom prst="rect">
            <a:avLst/>
          </a:prstGeom>
        </p:spPr>
      </p:pic>
      <p:pic>
        <p:nvPicPr>
          <p:cNvPr id="39" name="object 166">
            <a:extLst>
              <a:ext uri="{FF2B5EF4-FFF2-40B4-BE49-F238E27FC236}">
                <a16:creationId xmlns:a16="http://schemas.microsoft.com/office/drawing/2014/main" id="{EF490238-D9BE-B10E-02EC-E3C7AF098EA1}"/>
              </a:ext>
            </a:extLst>
          </p:cNvPr>
          <p:cNvPicPr/>
          <p:nvPr/>
        </p:nvPicPr>
        <p:blipFill>
          <a:blip r:embed="rId7" cstate="print"/>
          <a:stretch>
            <a:fillRect/>
          </a:stretch>
        </p:blipFill>
        <p:spPr>
          <a:xfrm>
            <a:off x="2414231" y="2578910"/>
            <a:ext cx="914400" cy="622788"/>
          </a:xfrm>
          <a:prstGeom prst="rect">
            <a:avLst/>
          </a:prstGeom>
        </p:spPr>
      </p:pic>
      <p:pic>
        <p:nvPicPr>
          <p:cNvPr id="40" name="object 167">
            <a:extLst>
              <a:ext uri="{FF2B5EF4-FFF2-40B4-BE49-F238E27FC236}">
                <a16:creationId xmlns:a16="http://schemas.microsoft.com/office/drawing/2014/main" id="{2D36D9DC-F8D5-17E5-A235-5FD0CA36EE2A}"/>
              </a:ext>
            </a:extLst>
          </p:cNvPr>
          <p:cNvPicPr/>
          <p:nvPr/>
        </p:nvPicPr>
        <p:blipFill>
          <a:blip r:embed="rId8" cstate="print"/>
          <a:stretch>
            <a:fillRect/>
          </a:stretch>
        </p:blipFill>
        <p:spPr>
          <a:xfrm>
            <a:off x="664136" y="2361721"/>
            <a:ext cx="1263116" cy="1057166"/>
          </a:xfrm>
          <a:prstGeom prst="rect">
            <a:avLst/>
          </a:prstGeom>
        </p:spPr>
      </p:pic>
      <p:pic>
        <p:nvPicPr>
          <p:cNvPr id="41" name="object 168">
            <a:extLst>
              <a:ext uri="{FF2B5EF4-FFF2-40B4-BE49-F238E27FC236}">
                <a16:creationId xmlns:a16="http://schemas.microsoft.com/office/drawing/2014/main" id="{D5BF641C-B74F-9835-DBCF-5281500FB5E8}"/>
              </a:ext>
            </a:extLst>
          </p:cNvPr>
          <p:cNvPicPr/>
          <p:nvPr/>
        </p:nvPicPr>
        <p:blipFill>
          <a:blip r:embed="rId9" cstate="print"/>
          <a:stretch>
            <a:fillRect/>
          </a:stretch>
        </p:blipFill>
        <p:spPr>
          <a:xfrm>
            <a:off x="8095151" y="1457377"/>
            <a:ext cx="1710840" cy="945388"/>
          </a:xfrm>
          <a:prstGeom prst="rect">
            <a:avLst/>
          </a:prstGeom>
        </p:spPr>
      </p:pic>
      <p:pic>
        <p:nvPicPr>
          <p:cNvPr id="42" name="object 169">
            <a:extLst>
              <a:ext uri="{FF2B5EF4-FFF2-40B4-BE49-F238E27FC236}">
                <a16:creationId xmlns:a16="http://schemas.microsoft.com/office/drawing/2014/main" id="{94489B63-242C-E776-0420-FEDDB6460468}"/>
              </a:ext>
            </a:extLst>
          </p:cNvPr>
          <p:cNvPicPr/>
          <p:nvPr/>
        </p:nvPicPr>
        <p:blipFill>
          <a:blip r:embed="rId10" cstate="print"/>
          <a:stretch>
            <a:fillRect/>
          </a:stretch>
        </p:blipFill>
        <p:spPr>
          <a:xfrm>
            <a:off x="4127013" y="2572132"/>
            <a:ext cx="1358339" cy="536448"/>
          </a:xfrm>
          <a:prstGeom prst="rect">
            <a:avLst/>
          </a:prstGeom>
        </p:spPr>
      </p:pic>
      <p:pic>
        <p:nvPicPr>
          <p:cNvPr id="44" name="object 171">
            <a:extLst>
              <a:ext uri="{FF2B5EF4-FFF2-40B4-BE49-F238E27FC236}">
                <a16:creationId xmlns:a16="http://schemas.microsoft.com/office/drawing/2014/main" id="{2D7BD570-0A0C-08D6-6422-710790A79466}"/>
              </a:ext>
            </a:extLst>
          </p:cNvPr>
          <p:cNvPicPr/>
          <p:nvPr/>
        </p:nvPicPr>
        <p:blipFill>
          <a:blip r:embed="rId11" cstate="print"/>
          <a:stretch>
            <a:fillRect/>
          </a:stretch>
        </p:blipFill>
        <p:spPr>
          <a:xfrm>
            <a:off x="6404675" y="2508536"/>
            <a:ext cx="1243524" cy="745235"/>
          </a:xfrm>
          <a:prstGeom prst="rect">
            <a:avLst/>
          </a:prstGeom>
        </p:spPr>
      </p:pic>
      <p:pic>
        <p:nvPicPr>
          <p:cNvPr id="45" name="object 172">
            <a:extLst>
              <a:ext uri="{FF2B5EF4-FFF2-40B4-BE49-F238E27FC236}">
                <a16:creationId xmlns:a16="http://schemas.microsoft.com/office/drawing/2014/main" id="{354DBDFB-24D6-98EC-6545-A4B010FBB06F}"/>
              </a:ext>
            </a:extLst>
          </p:cNvPr>
          <p:cNvPicPr/>
          <p:nvPr/>
        </p:nvPicPr>
        <p:blipFill>
          <a:blip r:embed="rId12" cstate="print"/>
          <a:stretch>
            <a:fillRect/>
          </a:stretch>
        </p:blipFill>
        <p:spPr>
          <a:xfrm>
            <a:off x="664136" y="3271992"/>
            <a:ext cx="1593969" cy="1621057"/>
          </a:xfrm>
          <a:prstGeom prst="rect">
            <a:avLst/>
          </a:prstGeom>
        </p:spPr>
      </p:pic>
      <p:pic>
        <p:nvPicPr>
          <p:cNvPr id="46" name="object 173">
            <a:extLst>
              <a:ext uri="{FF2B5EF4-FFF2-40B4-BE49-F238E27FC236}">
                <a16:creationId xmlns:a16="http://schemas.microsoft.com/office/drawing/2014/main" id="{12607450-8C10-0F49-1EFA-D082ECD7A414}"/>
              </a:ext>
            </a:extLst>
          </p:cNvPr>
          <p:cNvPicPr/>
          <p:nvPr/>
        </p:nvPicPr>
        <p:blipFill>
          <a:blip r:embed="rId13" cstate="print"/>
          <a:stretch>
            <a:fillRect/>
          </a:stretch>
        </p:blipFill>
        <p:spPr>
          <a:xfrm>
            <a:off x="8305177" y="2426168"/>
            <a:ext cx="1290788" cy="966409"/>
          </a:xfrm>
          <a:prstGeom prst="rect">
            <a:avLst/>
          </a:prstGeom>
        </p:spPr>
      </p:pic>
      <p:pic>
        <p:nvPicPr>
          <p:cNvPr id="2" name="Grafik 1" descr="Ein Bild, das Schrift, Text, weiß, Logo enthält.&#10;&#10;Automatisch generierte Beschreibung">
            <a:extLst>
              <a:ext uri="{FF2B5EF4-FFF2-40B4-BE49-F238E27FC236}">
                <a16:creationId xmlns:a16="http://schemas.microsoft.com/office/drawing/2014/main" id="{9E9971C1-F49D-3E9D-A44F-C95171C25736}"/>
              </a:ext>
            </a:extLst>
          </p:cNvPr>
          <p:cNvPicPr>
            <a:picLocks noChangeAspect="1"/>
          </p:cNvPicPr>
          <p:nvPr/>
        </p:nvPicPr>
        <p:blipFill rotWithShape="1">
          <a:blip r:embed="rId14">
            <a:extLst>
              <a:ext uri="{28A0092B-C50C-407E-A947-70E740481C1C}">
                <a14:useLocalDpi xmlns:a14="http://schemas.microsoft.com/office/drawing/2010/main" val="0"/>
              </a:ext>
            </a:extLst>
          </a:blip>
          <a:srcRect b="9155"/>
          <a:stretch/>
        </p:blipFill>
        <p:spPr>
          <a:xfrm>
            <a:off x="6821083" y="3413879"/>
            <a:ext cx="1838010" cy="1107959"/>
          </a:xfrm>
          <a:prstGeom prst="rect">
            <a:avLst/>
          </a:prstGeom>
        </p:spPr>
      </p:pic>
      <p:pic>
        <p:nvPicPr>
          <p:cNvPr id="3" name="Grafik 2" descr="Ein Bild, das Schrift, Grafiken, Logo, Grafikdesign enthält.&#10;&#10;Automatisch generierte Beschreibung">
            <a:extLst>
              <a:ext uri="{FF2B5EF4-FFF2-40B4-BE49-F238E27FC236}">
                <a16:creationId xmlns:a16="http://schemas.microsoft.com/office/drawing/2014/main" id="{4B63DF3D-3E0B-EC59-1E8C-E146FADAC8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39594" y="3413879"/>
            <a:ext cx="1838010" cy="1092642"/>
          </a:xfrm>
          <a:prstGeom prst="rect">
            <a:avLst/>
          </a:prstGeom>
        </p:spPr>
      </p:pic>
      <p:pic>
        <p:nvPicPr>
          <p:cNvPr id="4" name="Grafik 3" descr="Ein Bild, das Schrift, Logo, weiß, Symbol enthält.&#10;&#10;Automatisch generierte Beschreibung">
            <a:extLst>
              <a:ext uri="{FF2B5EF4-FFF2-40B4-BE49-F238E27FC236}">
                <a16:creationId xmlns:a16="http://schemas.microsoft.com/office/drawing/2014/main" id="{09BF1BB2-9409-2B83-2395-50350515FDEF}"/>
              </a:ext>
            </a:extLst>
          </p:cNvPr>
          <p:cNvPicPr>
            <a:picLocks noChangeAspect="1"/>
          </p:cNvPicPr>
          <p:nvPr/>
        </p:nvPicPr>
        <p:blipFill rotWithShape="1">
          <a:blip r:embed="rId16">
            <a:extLst>
              <a:ext uri="{28A0092B-C50C-407E-A947-70E740481C1C}">
                <a14:useLocalDpi xmlns:a14="http://schemas.microsoft.com/office/drawing/2010/main" val="0"/>
              </a:ext>
            </a:extLst>
          </a:blip>
          <a:srcRect l="1835" b="7857"/>
          <a:stretch/>
        </p:blipFill>
        <p:spPr>
          <a:xfrm>
            <a:off x="9102572" y="3348715"/>
            <a:ext cx="1970254" cy="1187676"/>
          </a:xfrm>
          <a:prstGeom prst="rect">
            <a:avLst/>
          </a:prstGeom>
        </p:spPr>
      </p:pic>
      <p:pic>
        <p:nvPicPr>
          <p:cNvPr id="6" name="Grafik 5" descr="Ein Bild, das Text, Schrift, weiß, Logo enthält.&#10;&#10;Automatisch generierte Beschreibung">
            <a:extLst>
              <a:ext uri="{FF2B5EF4-FFF2-40B4-BE49-F238E27FC236}">
                <a16:creationId xmlns:a16="http://schemas.microsoft.com/office/drawing/2014/main" id="{872067A5-059B-2C90-E0A0-AA04A4BF2B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19190" y="3429000"/>
            <a:ext cx="1838433" cy="1027106"/>
          </a:xfrm>
          <a:prstGeom prst="rect">
            <a:avLst/>
          </a:prstGeom>
        </p:spPr>
      </p:pic>
    </p:spTree>
    <p:extLst>
      <p:ext uri="{BB962C8B-B14F-4D97-AF65-F5344CB8AC3E}">
        <p14:creationId xmlns:p14="http://schemas.microsoft.com/office/powerpoint/2010/main" val="150427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8DB3D8C7-56F6-2044-AEBC-F2F0B1BDD49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33</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3611886" cy="523220"/>
          </a:xfrm>
          <a:prstGeom prst="rect">
            <a:avLst/>
          </a:prstGeom>
          <a:noFill/>
        </p:spPr>
        <p:txBody>
          <a:bodyPr wrap="none" rtlCol="0">
            <a:spAutoFit/>
          </a:bodyPr>
          <a:lstStyle/>
          <a:p>
            <a:r>
              <a:rPr lang="de-DE" sz="2800" b="1" dirty="0">
                <a:solidFill>
                  <a:schemeClr val="accent1"/>
                </a:solidFill>
              </a:rPr>
              <a:t>Customer Onboarding</a:t>
            </a:r>
          </a:p>
        </p:txBody>
      </p:sp>
      <p:pic>
        <p:nvPicPr>
          <p:cNvPr id="17" name="Grafik 16" descr="Ein Bild, das Schrift, Text, weiß, Logo enthält.&#10;&#10;Automatisch generierte Beschreibung">
            <a:extLst>
              <a:ext uri="{FF2B5EF4-FFF2-40B4-BE49-F238E27FC236}">
                <a16:creationId xmlns:a16="http://schemas.microsoft.com/office/drawing/2014/main" id="{66971CBF-4678-343D-9FB7-A2510C112790}"/>
              </a:ext>
            </a:extLst>
          </p:cNvPr>
          <p:cNvPicPr>
            <a:picLocks noChangeAspect="1"/>
          </p:cNvPicPr>
          <p:nvPr/>
        </p:nvPicPr>
        <p:blipFill rotWithShape="1">
          <a:blip r:embed="rId3">
            <a:extLst>
              <a:ext uri="{28A0092B-C50C-407E-A947-70E740481C1C}">
                <a14:useLocalDpi xmlns:a14="http://schemas.microsoft.com/office/drawing/2010/main" val="0"/>
              </a:ext>
            </a:extLst>
          </a:blip>
          <a:srcRect b="9155"/>
          <a:stretch/>
        </p:blipFill>
        <p:spPr>
          <a:xfrm>
            <a:off x="6257141" y="1701504"/>
            <a:ext cx="2717800" cy="1638300"/>
          </a:xfrm>
          <a:prstGeom prst="rect">
            <a:avLst/>
          </a:prstGeom>
        </p:spPr>
      </p:pic>
      <p:pic>
        <p:nvPicPr>
          <p:cNvPr id="22" name="Grafik 21" descr="Ein Bild, das Schrift, Grafiken, Logo, Grafikdesign enthält.&#10;&#10;Automatisch generierte Beschreibung">
            <a:extLst>
              <a:ext uri="{FF2B5EF4-FFF2-40B4-BE49-F238E27FC236}">
                <a16:creationId xmlns:a16="http://schemas.microsoft.com/office/drawing/2014/main" id="{596BB23D-684F-7DEA-DB6A-611518057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141" y="3769179"/>
            <a:ext cx="2755900" cy="1638300"/>
          </a:xfrm>
          <a:prstGeom prst="rect">
            <a:avLst/>
          </a:prstGeom>
        </p:spPr>
      </p:pic>
      <p:pic>
        <p:nvPicPr>
          <p:cNvPr id="26" name="Grafik 25" descr="Ein Bild, das Schrift, Logo, weiß, Symbol enthält.&#10;&#10;Automatisch generierte Beschreibung">
            <a:extLst>
              <a:ext uri="{FF2B5EF4-FFF2-40B4-BE49-F238E27FC236}">
                <a16:creationId xmlns:a16="http://schemas.microsoft.com/office/drawing/2014/main" id="{979C40F4-4E6A-F0D0-09D7-D00467E5DA33}"/>
              </a:ext>
            </a:extLst>
          </p:cNvPr>
          <p:cNvPicPr>
            <a:picLocks noChangeAspect="1"/>
          </p:cNvPicPr>
          <p:nvPr/>
        </p:nvPicPr>
        <p:blipFill rotWithShape="1">
          <a:blip r:embed="rId5">
            <a:extLst>
              <a:ext uri="{28A0092B-C50C-407E-A947-70E740481C1C}">
                <a14:useLocalDpi xmlns:a14="http://schemas.microsoft.com/office/drawing/2010/main" val="0"/>
              </a:ext>
            </a:extLst>
          </a:blip>
          <a:srcRect l="1835" b="7857"/>
          <a:stretch/>
        </p:blipFill>
        <p:spPr>
          <a:xfrm>
            <a:off x="9226292" y="1692945"/>
            <a:ext cx="2717801" cy="1638300"/>
          </a:xfrm>
          <a:prstGeom prst="rect">
            <a:avLst/>
          </a:prstGeom>
        </p:spPr>
      </p:pic>
      <p:pic>
        <p:nvPicPr>
          <p:cNvPr id="32" name="Grafik 31" descr="Ein Bild, das Text, Schrift, weiß, Logo enthält.&#10;&#10;Automatisch generierte Beschreibung">
            <a:extLst>
              <a:ext uri="{FF2B5EF4-FFF2-40B4-BE49-F238E27FC236}">
                <a16:creationId xmlns:a16="http://schemas.microsoft.com/office/drawing/2014/main" id="{F5885AA3-9139-BFD8-C87D-C60828F5A6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6966" y="3832679"/>
            <a:ext cx="2705100" cy="1511300"/>
          </a:xfrm>
          <a:prstGeom prst="rect">
            <a:avLst/>
          </a:prstGeom>
        </p:spPr>
      </p:pic>
      <p:pic>
        <p:nvPicPr>
          <p:cNvPr id="38" name="Grafik 37" descr="Ein Bild, das Text, Schrift, weiß, Logo enthält.&#10;&#10;Automatisch generierte Beschreibung">
            <a:extLst>
              <a:ext uri="{FF2B5EF4-FFF2-40B4-BE49-F238E27FC236}">
                <a16:creationId xmlns:a16="http://schemas.microsoft.com/office/drawing/2014/main" id="{514B7B11-7A05-3BA1-95FB-D3D9F05FC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6966" y="1676400"/>
            <a:ext cx="2743200" cy="1752600"/>
          </a:xfrm>
          <a:prstGeom prst="rect">
            <a:avLst/>
          </a:prstGeom>
        </p:spPr>
      </p:pic>
    </p:spTree>
    <p:extLst>
      <p:ext uri="{BB962C8B-B14F-4D97-AF65-F5344CB8AC3E}">
        <p14:creationId xmlns:p14="http://schemas.microsoft.com/office/powerpoint/2010/main" val="2012413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EF3F8FAB-5FA7-8C4A-8FE3-114036AEE23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7036"/>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34669"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34</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9241632" cy="523220"/>
          </a:xfrm>
          <a:prstGeom prst="rect">
            <a:avLst/>
          </a:prstGeom>
          <a:noFill/>
        </p:spPr>
        <p:txBody>
          <a:bodyPr wrap="none" rtlCol="0">
            <a:spAutoFit/>
          </a:bodyPr>
          <a:lstStyle/>
          <a:p>
            <a:r>
              <a:rPr lang="de-DE" sz="2800" b="1" dirty="0">
                <a:solidFill>
                  <a:schemeClr val="accent1"/>
                </a:solidFill>
              </a:rPr>
              <a:t>Customer Journey Mapping/Customer Journey Management</a:t>
            </a:r>
          </a:p>
        </p:txBody>
      </p:sp>
      <p:pic>
        <p:nvPicPr>
          <p:cNvPr id="21" name="Bild 8">
            <a:extLst>
              <a:ext uri="{FF2B5EF4-FFF2-40B4-BE49-F238E27FC236}">
                <a16:creationId xmlns:a16="http://schemas.microsoft.com/office/drawing/2014/main" id="{7A6AFE40-54CA-0E47-B662-10E569B629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1079" y="1275160"/>
            <a:ext cx="972127" cy="648085"/>
          </a:xfrm>
          <a:prstGeom prst="rect">
            <a:avLst/>
          </a:prstGeom>
        </p:spPr>
      </p:pic>
      <p:pic>
        <p:nvPicPr>
          <p:cNvPr id="24" name="Bild 10">
            <a:extLst>
              <a:ext uri="{FF2B5EF4-FFF2-40B4-BE49-F238E27FC236}">
                <a16:creationId xmlns:a16="http://schemas.microsoft.com/office/drawing/2014/main" id="{08C6462F-5D4D-0841-9E01-9CF3919BAF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4666" y="3948514"/>
            <a:ext cx="811500" cy="499072"/>
          </a:xfrm>
          <a:prstGeom prst="rect">
            <a:avLst/>
          </a:prstGeom>
        </p:spPr>
      </p:pic>
      <p:pic>
        <p:nvPicPr>
          <p:cNvPr id="27" name="Bild 12">
            <a:extLst>
              <a:ext uri="{FF2B5EF4-FFF2-40B4-BE49-F238E27FC236}">
                <a16:creationId xmlns:a16="http://schemas.microsoft.com/office/drawing/2014/main" id="{2BD3F326-4085-0A4A-90CC-CC5C88424A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4639" y="2999110"/>
            <a:ext cx="1613755" cy="388431"/>
          </a:xfrm>
          <a:prstGeom prst="rect">
            <a:avLst/>
          </a:prstGeom>
        </p:spPr>
      </p:pic>
      <p:pic>
        <p:nvPicPr>
          <p:cNvPr id="29" name="Bild 14">
            <a:extLst>
              <a:ext uri="{FF2B5EF4-FFF2-40B4-BE49-F238E27FC236}">
                <a16:creationId xmlns:a16="http://schemas.microsoft.com/office/drawing/2014/main" id="{CEFC10AF-DC6B-854D-99F8-0EBF9C34A1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76517" y="1287183"/>
            <a:ext cx="1348535" cy="450432"/>
          </a:xfrm>
          <a:prstGeom prst="rect">
            <a:avLst/>
          </a:prstGeom>
        </p:spPr>
      </p:pic>
      <p:pic>
        <p:nvPicPr>
          <p:cNvPr id="30" name="Bild 15">
            <a:extLst>
              <a:ext uri="{FF2B5EF4-FFF2-40B4-BE49-F238E27FC236}">
                <a16:creationId xmlns:a16="http://schemas.microsoft.com/office/drawing/2014/main" id="{3A78EFCF-4BE5-8245-AA50-7713747546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5168" y="3009611"/>
            <a:ext cx="1653331" cy="426425"/>
          </a:xfrm>
          <a:prstGeom prst="rect">
            <a:avLst/>
          </a:prstGeom>
        </p:spPr>
      </p:pic>
      <p:pic>
        <p:nvPicPr>
          <p:cNvPr id="31" name="Bild 16">
            <a:extLst>
              <a:ext uri="{FF2B5EF4-FFF2-40B4-BE49-F238E27FC236}">
                <a16:creationId xmlns:a16="http://schemas.microsoft.com/office/drawing/2014/main" id="{02FBB4B4-A835-F34C-BDD2-BC7FDEC21B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70827" y="3925036"/>
            <a:ext cx="1060705" cy="278140"/>
          </a:xfrm>
          <a:prstGeom prst="rect">
            <a:avLst/>
          </a:prstGeom>
        </p:spPr>
      </p:pic>
      <p:pic>
        <p:nvPicPr>
          <p:cNvPr id="33" name="Bild 17">
            <a:extLst>
              <a:ext uri="{FF2B5EF4-FFF2-40B4-BE49-F238E27FC236}">
                <a16:creationId xmlns:a16="http://schemas.microsoft.com/office/drawing/2014/main" id="{3A61C992-EC03-E946-8F58-D568A06A62C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8886" y="4604199"/>
            <a:ext cx="663488" cy="663488"/>
          </a:xfrm>
          <a:prstGeom prst="rect">
            <a:avLst/>
          </a:prstGeom>
        </p:spPr>
      </p:pic>
      <p:pic>
        <p:nvPicPr>
          <p:cNvPr id="35" name="Bild 47">
            <a:extLst>
              <a:ext uri="{FF2B5EF4-FFF2-40B4-BE49-F238E27FC236}">
                <a16:creationId xmlns:a16="http://schemas.microsoft.com/office/drawing/2014/main" id="{1F986E72-77CA-8847-9D52-A3B9DF27D9B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74856" y="3938639"/>
            <a:ext cx="1621144" cy="396359"/>
          </a:xfrm>
          <a:prstGeom prst="rect">
            <a:avLst/>
          </a:prstGeom>
        </p:spPr>
      </p:pic>
      <p:pic>
        <p:nvPicPr>
          <p:cNvPr id="37" name="Grafik 36">
            <a:extLst>
              <a:ext uri="{FF2B5EF4-FFF2-40B4-BE49-F238E27FC236}">
                <a16:creationId xmlns:a16="http://schemas.microsoft.com/office/drawing/2014/main" id="{8BE3393D-8ECD-BE4C-B7E7-19220B9D5E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16044" b="13686"/>
          <a:stretch/>
        </p:blipFill>
        <p:spPr>
          <a:xfrm>
            <a:off x="6311516" y="3873338"/>
            <a:ext cx="817201" cy="574248"/>
          </a:xfrm>
          <a:prstGeom prst="rect">
            <a:avLst/>
          </a:prstGeom>
        </p:spPr>
      </p:pic>
      <p:pic>
        <p:nvPicPr>
          <p:cNvPr id="41" name="Grafik 40">
            <a:extLst>
              <a:ext uri="{FF2B5EF4-FFF2-40B4-BE49-F238E27FC236}">
                <a16:creationId xmlns:a16="http://schemas.microsoft.com/office/drawing/2014/main" id="{82CFE75A-8794-9541-A74C-6681A4EA60F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15689"/>
          <a:stretch/>
        </p:blipFill>
        <p:spPr>
          <a:xfrm>
            <a:off x="6090125" y="1275160"/>
            <a:ext cx="1104126" cy="485813"/>
          </a:xfrm>
          <a:prstGeom prst="rect">
            <a:avLst/>
          </a:prstGeom>
        </p:spPr>
      </p:pic>
      <p:pic>
        <p:nvPicPr>
          <p:cNvPr id="6" name="Grafik 5">
            <a:extLst>
              <a:ext uri="{FF2B5EF4-FFF2-40B4-BE49-F238E27FC236}">
                <a16:creationId xmlns:a16="http://schemas.microsoft.com/office/drawing/2014/main" id="{2E1EAAEA-3E46-BF41-8E0F-1EC8FE8CDDC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427776" y="4725070"/>
            <a:ext cx="1171660" cy="469988"/>
          </a:xfrm>
          <a:prstGeom prst="rect">
            <a:avLst/>
          </a:prstGeom>
        </p:spPr>
      </p:pic>
      <p:pic>
        <p:nvPicPr>
          <p:cNvPr id="7" name="Grafik 6">
            <a:extLst>
              <a:ext uri="{FF2B5EF4-FFF2-40B4-BE49-F238E27FC236}">
                <a16:creationId xmlns:a16="http://schemas.microsoft.com/office/drawing/2014/main" id="{0165C1E0-AC00-5946-89CF-3FF60EDDCC3B}"/>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t="33722" b="33717"/>
          <a:stretch/>
        </p:blipFill>
        <p:spPr>
          <a:xfrm>
            <a:off x="4788397" y="4673897"/>
            <a:ext cx="1422400" cy="463139"/>
          </a:xfrm>
          <a:prstGeom prst="rect">
            <a:avLst/>
          </a:prstGeom>
        </p:spPr>
      </p:pic>
      <p:pic>
        <p:nvPicPr>
          <p:cNvPr id="17" name="Grafik 16">
            <a:extLst>
              <a:ext uri="{FF2B5EF4-FFF2-40B4-BE49-F238E27FC236}">
                <a16:creationId xmlns:a16="http://schemas.microsoft.com/office/drawing/2014/main" id="{44ADAD6E-3EB6-804D-8638-5994A590AB6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33289" y="4677976"/>
            <a:ext cx="1816925" cy="393667"/>
          </a:xfrm>
          <a:prstGeom prst="rect">
            <a:avLst/>
          </a:prstGeom>
        </p:spPr>
      </p:pic>
      <p:pic>
        <p:nvPicPr>
          <p:cNvPr id="19" name="Grafik 18">
            <a:extLst>
              <a:ext uri="{FF2B5EF4-FFF2-40B4-BE49-F238E27FC236}">
                <a16:creationId xmlns:a16="http://schemas.microsoft.com/office/drawing/2014/main" id="{49C3536E-EFF5-4D41-9BB2-26154CE2388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725400" y="3950484"/>
            <a:ext cx="2258081" cy="228541"/>
          </a:xfrm>
          <a:prstGeom prst="rect">
            <a:avLst/>
          </a:prstGeom>
        </p:spPr>
      </p:pic>
      <p:pic>
        <p:nvPicPr>
          <p:cNvPr id="9" name="Grafik 8">
            <a:extLst>
              <a:ext uri="{FF2B5EF4-FFF2-40B4-BE49-F238E27FC236}">
                <a16:creationId xmlns:a16="http://schemas.microsoft.com/office/drawing/2014/main" id="{8486496B-DB57-D440-9C3C-1B9BC8BAC50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358266" y="5431045"/>
            <a:ext cx="1255071" cy="655876"/>
          </a:xfrm>
          <a:prstGeom prst="rect">
            <a:avLst/>
          </a:prstGeom>
        </p:spPr>
      </p:pic>
      <p:pic>
        <p:nvPicPr>
          <p:cNvPr id="11" name="Grafik 10">
            <a:extLst>
              <a:ext uri="{FF2B5EF4-FFF2-40B4-BE49-F238E27FC236}">
                <a16:creationId xmlns:a16="http://schemas.microsoft.com/office/drawing/2014/main" id="{A72DC361-05DD-EF48-8ECE-7AB782A4FED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921749" y="5488653"/>
            <a:ext cx="1999210" cy="576695"/>
          </a:xfrm>
          <a:prstGeom prst="rect">
            <a:avLst/>
          </a:prstGeom>
        </p:spPr>
      </p:pic>
      <p:pic>
        <p:nvPicPr>
          <p:cNvPr id="12" name="Grafik 11">
            <a:extLst>
              <a:ext uri="{FF2B5EF4-FFF2-40B4-BE49-F238E27FC236}">
                <a16:creationId xmlns:a16="http://schemas.microsoft.com/office/drawing/2014/main" id="{22939347-0FF6-9546-950E-B7F2C0EBA415}"/>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34614" b="40505"/>
          <a:stretch/>
        </p:blipFill>
        <p:spPr>
          <a:xfrm>
            <a:off x="9854441" y="2977211"/>
            <a:ext cx="1721100" cy="411398"/>
          </a:xfrm>
          <a:prstGeom prst="rect">
            <a:avLst/>
          </a:prstGeom>
        </p:spPr>
      </p:pic>
      <p:pic>
        <p:nvPicPr>
          <p:cNvPr id="14" name="Grafik 13">
            <a:extLst>
              <a:ext uri="{FF2B5EF4-FFF2-40B4-BE49-F238E27FC236}">
                <a16:creationId xmlns:a16="http://schemas.microsoft.com/office/drawing/2014/main" id="{8AC2B175-F7CD-F741-90FC-50EEB915E22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110364" y="5550702"/>
            <a:ext cx="1723799" cy="452596"/>
          </a:xfrm>
          <a:prstGeom prst="rect">
            <a:avLst/>
          </a:prstGeom>
        </p:spPr>
      </p:pic>
      <p:pic>
        <p:nvPicPr>
          <p:cNvPr id="13" name="Grafik 12">
            <a:extLst>
              <a:ext uri="{FF2B5EF4-FFF2-40B4-BE49-F238E27FC236}">
                <a16:creationId xmlns:a16="http://schemas.microsoft.com/office/drawing/2014/main" id="{D8923914-9377-714E-8651-BC5A590127BA}"/>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468323" y="1287183"/>
            <a:ext cx="1980126" cy="600021"/>
          </a:xfrm>
          <a:prstGeom prst="rect">
            <a:avLst/>
          </a:prstGeom>
        </p:spPr>
      </p:pic>
      <p:pic>
        <p:nvPicPr>
          <p:cNvPr id="20" name="Grafik 19" descr="Ein Bild, das Text, ClipArt enthält.&#10;&#10;Automatisch generierte Beschreibung">
            <a:extLst>
              <a:ext uri="{FF2B5EF4-FFF2-40B4-BE49-F238E27FC236}">
                <a16:creationId xmlns:a16="http://schemas.microsoft.com/office/drawing/2014/main" id="{CA89B9A9-B5B2-6E47-9837-C775E90B9D6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349567" y="4632523"/>
            <a:ext cx="1907056" cy="552043"/>
          </a:xfrm>
          <a:prstGeom prst="rect">
            <a:avLst/>
          </a:prstGeom>
        </p:spPr>
      </p:pic>
      <p:pic>
        <p:nvPicPr>
          <p:cNvPr id="18" name="Grafik 17">
            <a:extLst>
              <a:ext uri="{FF2B5EF4-FFF2-40B4-BE49-F238E27FC236}">
                <a16:creationId xmlns:a16="http://schemas.microsoft.com/office/drawing/2014/main" id="{8250623B-401F-0E45-9FF8-CDE67B300DCF}"/>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l="14202" t="35298" r="16148" b="39949"/>
          <a:stretch/>
        </p:blipFill>
        <p:spPr>
          <a:xfrm>
            <a:off x="7403418" y="2991898"/>
            <a:ext cx="2144345" cy="426782"/>
          </a:xfrm>
          <a:prstGeom prst="rect">
            <a:avLst/>
          </a:prstGeom>
        </p:spPr>
      </p:pic>
      <p:pic>
        <p:nvPicPr>
          <p:cNvPr id="22" name="Grafik 21" descr="Ein Bild, das Text, ClipArt enthält.&#10;&#10;Automatisch generierte Beschreibung">
            <a:extLst>
              <a:ext uri="{FF2B5EF4-FFF2-40B4-BE49-F238E27FC236}">
                <a16:creationId xmlns:a16="http://schemas.microsoft.com/office/drawing/2014/main" id="{3F8BF18F-89E1-F99C-BE7D-F7C16AB2F8C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759352" y="1286432"/>
            <a:ext cx="1678456" cy="579990"/>
          </a:xfrm>
          <a:prstGeom prst="rect">
            <a:avLst/>
          </a:prstGeom>
        </p:spPr>
      </p:pic>
      <p:pic>
        <p:nvPicPr>
          <p:cNvPr id="26" name="Grafik 25">
            <a:extLst>
              <a:ext uri="{FF2B5EF4-FFF2-40B4-BE49-F238E27FC236}">
                <a16:creationId xmlns:a16="http://schemas.microsoft.com/office/drawing/2014/main" id="{F1F8213B-0A9B-827D-A2D8-A83FDA03FF0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385168" y="6334345"/>
            <a:ext cx="2325304" cy="267410"/>
          </a:xfrm>
          <a:prstGeom prst="rect">
            <a:avLst/>
          </a:prstGeom>
        </p:spPr>
      </p:pic>
      <p:pic>
        <p:nvPicPr>
          <p:cNvPr id="25" name="Grafik 24" descr="Ein Bild, das Schrift, Text, Grafiken, Logo enthält.&#10;&#10;Automatisch generierte Beschreibung">
            <a:extLst>
              <a:ext uri="{FF2B5EF4-FFF2-40B4-BE49-F238E27FC236}">
                <a16:creationId xmlns:a16="http://schemas.microsoft.com/office/drawing/2014/main" id="{0CD65BEB-063E-0A90-CE18-E3F971743A7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74601" y="2166106"/>
            <a:ext cx="1422400" cy="559477"/>
          </a:xfrm>
          <a:prstGeom prst="rect">
            <a:avLst/>
          </a:prstGeom>
        </p:spPr>
      </p:pic>
      <p:pic>
        <p:nvPicPr>
          <p:cNvPr id="38" name="Grafik 37" descr="Ein Bild, das Text, Schrift, Logo, Grafiken enthält.&#10;&#10;Automatisch generierte Beschreibung">
            <a:extLst>
              <a:ext uri="{FF2B5EF4-FFF2-40B4-BE49-F238E27FC236}">
                <a16:creationId xmlns:a16="http://schemas.microsoft.com/office/drawing/2014/main" id="{B67F2D1B-6E8F-08F5-0CF1-03C5CB1C3FB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1750" y="2166106"/>
            <a:ext cx="1715760" cy="574508"/>
          </a:xfrm>
          <a:prstGeom prst="rect">
            <a:avLst/>
          </a:prstGeom>
        </p:spPr>
      </p:pic>
      <p:pic>
        <p:nvPicPr>
          <p:cNvPr id="4" name="Grafik 3">
            <a:extLst>
              <a:ext uri="{FF2B5EF4-FFF2-40B4-BE49-F238E27FC236}">
                <a16:creationId xmlns:a16="http://schemas.microsoft.com/office/drawing/2014/main" id="{45538469-D458-9A72-950A-D4AE8B633006}"/>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768670" y="2273379"/>
            <a:ext cx="2047805" cy="380987"/>
          </a:xfrm>
          <a:prstGeom prst="rect">
            <a:avLst/>
          </a:prstGeom>
        </p:spPr>
      </p:pic>
      <p:pic>
        <p:nvPicPr>
          <p:cNvPr id="28" name="Grafik 27" descr="Ein Bild, das Grafiken, Logo, Schrift, Symbol enthält.&#10;&#10;Automatisch generierte Beschreibung">
            <a:extLst>
              <a:ext uri="{FF2B5EF4-FFF2-40B4-BE49-F238E27FC236}">
                <a16:creationId xmlns:a16="http://schemas.microsoft.com/office/drawing/2014/main" id="{5A507DDE-E16A-C214-7FCA-50CF543E74D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29902" y="5425014"/>
            <a:ext cx="1422400" cy="667657"/>
          </a:xfrm>
          <a:prstGeom prst="rect">
            <a:avLst/>
          </a:prstGeom>
        </p:spPr>
      </p:pic>
    </p:spTree>
    <p:extLst>
      <p:ext uri="{BB962C8B-B14F-4D97-AF65-F5344CB8AC3E}">
        <p14:creationId xmlns:p14="http://schemas.microsoft.com/office/powerpoint/2010/main" val="828630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Text, Kleidung, Menschliches Gesicht, Website enthält.&#10;&#10;Automatisch generierte Beschreibung">
            <a:extLst>
              <a:ext uri="{FF2B5EF4-FFF2-40B4-BE49-F238E27FC236}">
                <a16:creationId xmlns:a16="http://schemas.microsoft.com/office/drawing/2014/main" id="{57BFD6FF-FC54-6A56-A3ED-19EE10F959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712" y="1844675"/>
            <a:ext cx="8664576" cy="4332288"/>
          </a:xfrm>
        </p:spPr>
      </p:pic>
      <p:sp>
        <p:nvSpPr>
          <p:cNvPr id="8" name="Titel 7">
            <a:extLst>
              <a:ext uri="{FF2B5EF4-FFF2-40B4-BE49-F238E27FC236}">
                <a16:creationId xmlns:a16="http://schemas.microsoft.com/office/drawing/2014/main" id="{4513A510-0B78-545C-7581-BFB4DAED90A7}"/>
              </a:ext>
            </a:extLst>
          </p:cNvPr>
          <p:cNvSpPr>
            <a:spLocks noGrp="1"/>
          </p:cNvSpPr>
          <p:nvPr>
            <p:ph type="title"/>
          </p:nvPr>
        </p:nvSpPr>
        <p:spPr/>
        <p:txBody>
          <a:bodyPr>
            <a:normAutofit fontScale="90000"/>
          </a:bodyPr>
          <a:lstStyle/>
          <a:p>
            <a:r>
              <a:rPr lang="de-DE" dirty="0"/>
              <a:t>Viele können Mapping; nur wenige sind integrierte Systeme</a:t>
            </a:r>
          </a:p>
        </p:txBody>
      </p:sp>
    </p:spTree>
    <p:extLst>
      <p:ext uri="{BB962C8B-B14F-4D97-AF65-F5344CB8AC3E}">
        <p14:creationId xmlns:p14="http://schemas.microsoft.com/office/powerpoint/2010/main" val="1088229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FDF942-54A6-87EC-B9B1-F801C660DB25}"/>
              </a:ext>
            </a:extLst>
          </p:cNvPr>
          <p:cNvSpPr>
            <a:spLocks noGrp="1"/>
          </p:cNvSpPr>
          <p:nvPr>
            <p:ph idx="1"/>
          </p:nvPr>
        </p:nvSpPr>
        <p:spPr/>
        <p:txBody>
          <a:bodyPr/>
          <a:lstStyle/>
          <a:p>
            <a:endParaRPr lang="de-DE"/>
          </a:p>
        </p:txBody>
      </p:sp>
      <p:sp>
        <p:nvSpPr>
          <p:cNvPr id="5" name="Titel 4">
            <a:extLst>
              <a:ext uri="{FF2B5EF4-FFF2-40B4-BE49-F238E27FC236}">
                <a16:creationId xmlns:a16="http://schemas.microsoft.com/office/drawing/2014/main" id="{F937CEEF-DAF6-6B4C-BE4B-1E75FAFC1804}"/>
              </a:ext>
            </a:extLst>
          </p:cNvPr>
          <p:cNvSpPr>
            <a:spLocks noGrp="1"/>
          </p:cNvSpPr>
          <p:nvPr>
            <p:ph type="title"/>
          </p:nvPr>
        </p:nvSpPr>
        <p:spPr>
          <a:xfrm>
            <a:off x="2436114" y="192675"/>
            <a:ext cx="9420924" cy="809625"/>
          </a:xfrm>
        </p:spPr>
        <p:txBody>
          <a:bodyPr>
            <a:normAutofit fontScale="90000"/>
          </a:bodyPr>
          <a:lstStyle/>
          <a:p>
            <a:r>
              <a:rPr lang="de-DE" dirty="0"/>
              <a:t>CJM als Universal Werkzeug für CX erfordert ein Framework</a:t>
            </a:r>
          </a:p>
        </p:txBody>
      </p:sp>
      <p:pic>
        <p:nvPicPr>
          <p:cNvPr id="31" name="Grafik 30" descr="Ein Bild, das Text, Screenshot, Diagramm, Schrift enthält.&#10;&#10;Automatisch generierte Beschreibung">
            <a:extLst>
              <a:ext uri="{FF2B5EF4-FFF2-40B4-BE49-F238E27FC236}">
                <a16:creationId xmlns:a16="http://schemas.microsoft.com/office/drawing/2014/main" id="{5B734E66-C695-3DA8-49ED-7BED1BBC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62" y="1054995"/>
            <a:ext cx="4747946" cy="5577840"/>
          </a:xfrm>
          <a:prstGeom prst="rect">
            <a:avLst/>
          </a:prstGeom>
        </p:spPr>
      </p:pic>
      <p:pic>
        <p:nvPicPr>
          <p:cNvPr id="33" name="Grafik 32" descr="Ein Bild, das Text, Screenshot, Diagramm, Schrift enthält.&#10;&#10;Automatisch generierte Beschreibung">
            <a:extLst>
              <a:ext uri="{FF2B5EF4-FFF2-40B4-BE49-F238E27FC236}">
                <a16:creationId xmlns:a16="http://schemas.microsoft.com/office/drawing/2014/main" id="{57F58491-BCCB-CF06-4CA7-3F9E0457F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277" y="1054995"/>
            <a:ext cx="3965761" cy="5608147"/>
          </a:xfrm>
          <a:prstGeom prst="rect">
            <a:avLst/>
          </a:prstGeom>
        </p:spPr>
      </p:pic>
      <p:sp>
        <p:nvSpPr>
          <p:cNvPr id="34" name="Textfeld 33">
            <a:extLst>
              <a:ext uri="{FF2B5EF4-FFF2-40B4-BE49-F238E27FC236}">
                <a16:creationId xmlns:a16="http://schemas.microsoft.com/office/drawing/2014/main" id="{35B4A128-9FD0-5111-FA1A-2CFC2A1D6FE2}"/>
              </a:ext>
            </a:extLst>
          </p:cNvPr>
          <p:cNvSpPr txBox="1"/>
          <p:nvPr/>
        </p:nvSpPr>
        <p:spPr>
          <a:xfrm>
            <a:off x="5487532" y="1438070"/>
            <a:ext cx="2072322" cy="338554"/>
          </a:xfrm>
          <a:prstGeom prst="rect">
            <a:avLst/>
          </a:prstGeom>
          <a:noFill/>
        </p:spPr>
        <p:txBody>
          <a:bodyPr wrap="square" rtlCol="0">
            <a:spAutoFit/>
          </a:bodyPr>
          <a:lstStyle/>
          <a:p>
            <a:r>
              <a:rPr lang="de-DE" sz="1600" dirty="0"/>
              <a:t>Phasen /Schritte</a:t>
            </a:r>
          </a:p>
        </p:txBody>
      </p:sp>
      <p:sp>
        <p:nvSpPr>
          <p:cNvPr id="35" name="Pfeil nach links 34">
            <a:extLst>
              <a:ext uri="{FF2B5EF4-FFF2-40B4-BE49-F238E27FC236}">
                <a16:creationId xmlns:a16="http://schemas.microsoft.com/office/drawing/2014/main" id="{0610D7D5-5F80-3BA8-8FA6-A84D65ABB227}"/>
              </a:ext>
            </a:extLst>
          </p:cNvPr>
          <p:cNvSpPr/>
          <p:nvPr/>
        </p:nvSpPr>
        <p:spPr>
          <a:xfrm rot="10800000" flipH="1">
            <a:off x="5134632" y="1438071"/>
            <a:ext cx="279699" cy="3012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C30C6EB7-319D-19DA-1C37-0F5E61DAE74A}"/>
              </a:ext>
            </a:extLst>
          </p:cNvPr>
          <p:cNvSpPr txBox="1"/>
          <p:nvPr/>
        </p:nvSpPr>
        <p:spPr>
          <a:xfrm>
            <a:off x="5487532" y="2386536"/>
            <a:ext cx="2072322" cy="338554"/>
          </a:xfrm>
          <a:prstGeom prst="rect">
            <a:avLst/>
          </a:prstGeom>
          <a:noFill/>
        </p:spPr>
        <p:txBody>
          <a:bodyPr wrap="square" rtlCol="0">
            <a:spAutoFit/>
          </a:bodyPr>
          <a:lstStyle/>
          <a:p>
            <a:r>
              <a:rPr lang="de-DE" sz="1600" dirty="0"/>
              <a:t>Touchpoints</a:t>
            </a:r>
          </a:p>
        </p:txBody>
      </p:sp>
      <p:sp>
        <p:nvSpPr>
          <p:cNvPr id="37" name="Pfeil nach links 36">
            <a:extLst>
              <a:ext uri="{FF2B5EF4-FFF2-40B4-BE49-F238E27FC236}">
                <a16:creationId xmlns:a16="http://schemas.microsoft.com/office/drawing/2014/main" id="{98C7E582-03A4-2C8E-3288-1D0DC5350992}"/>
              </a:ext>
            </a:extLst>
          </p:cNvPr>
          <p:cNvSpPr/>
          <p:nvPr/>
        </p:nvSpPr>
        <p:spPr>
          <a:xfrm rot="10800000" flipH="1">
            <a:off x="5134632" y="2386537"/>
            <a:ext cx="279699" cy="3012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1B16DD09-957C-01A6-CAD9-89FC8D722A9C}"/>
              </a:ext>
            </a:extLst>
          </p:cNvPr>
          <p:cNvSpPr txBox="1"/>
          <p:nvPr/>
        </p:nvSpPr>
        <p:spPr>
          <a:xfrm>
            <a:off x="5477129" y="3222159"/>
            <a:ext cx="2403744" cy="584775"/>
          </a:xfrm>
          <a:prstGeom prst="rect">
            <a:avLst/>
          </a:prstGeom>
          <a:noFill/>
        </p:spPr>
        <p:txBody>
          <a:bodyPr wrap="square" rtlCol="0">
            <a:spAutoFit/>
          </a:bodyPr>
          <a:lstStyle/>
          <a:p>
            <a:r>
              <a:rPr lang="de-DE" sz="1600" b="1" dirty="0"/>
              <a:t>Fachabteilungen (Schulungen, Wissen)</a:t>
            </a:r>
          </a:p>
        </p:txBody>
      </p:sp>
      <p:sp>
        <p:nvSpPr>
          <p:cNvPr id="40" name="Pfeil nach links 39">
            <a:extLst>
              <a:ext uri="{FF2B5EF4-FFF2-40B4-BE49-F238E27FC236}">
                <a16:creationId xmlns:a16="http://schemas.microsoft.com/office/drawing/2014/main" id="{E14FFC77-C452-A22D-F49B-54BC86297B63}"/>
              </a:ext>
            </a:extLst>
          </p:cNvPr>
          <p:cNvSpPr/>
          <p:nvPr/>
        </p:nvSpPr>
        <p:spPr>
          <a:xfrm rot="10800000" flipH="1">
            <a:off x="5134632" y="3372343"/>
            <a:ext cx="279699" cy="3012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665E2739-A7AF-417D-6C37-B7244C901F5B}"/>
              </a:ext>
            </a:extLst>
          </p:cNvPr>
          <p:cNvSpPr txBox="1"/>
          <p:nvPr/>
        </p:nvSpPr>
        <p:spPr>
          <a:xfrm>
            <a:off x="5487531" y="4395487"/>
            <a:ext cx="2403745" cy="584775"/>
          </a:xfrm>
          <a:prstGeom prst="rect">
            <a:avLst/>
          </a:prstGeom>
          <a:noFill/>
        </p:spPr>
        <p:txBody>
          <a:bodyPr wrap="square" rtlCol="0">
            <a:spAutoFit/>
          </a:bodyPr>
          <a:lstStyle/>
          <a:p>
            <a:r>
              <a:rPr lang="de-DE" sz="1600" b="1" dirty="0"/>
              <a:t>Dauer (CES Relevant, FCR)</a:t>
            </a:r>
          </a:p>
        </p:txBody>
      </p:sp>
      <p:sp>
        <p:nvSpPr>
          <p:cNvPr id="42" name="Pfeil nach links 41">
            <a:extLst>
              <a:ext uri="{FF2B5EF4-FFF2-40B4-BE49-F238E27FC236}">
                <a16:creationId xmlns:a16="http://schemas.microsoft.com/office/drawing/2014/main" id="{DACA84E6-68CF-EEEA-6473-775A4C1C8C5D}"/>
              </a:ext>
            </a:extLst>
          </p:cNvPr>
          <p:cNvSpPr/>
          <p:nvPr/>
        </p:nvSpPr>
        <p:spPr>
          <a:xfrm rot="10800000" flipH="1">
            <a:off x="5134632" y="4395488"/>
            <a:ext cx="279699" cy="3012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extLst>
              <a:ext uri="{FF2B5EF4-FFF2-40B4-BE49-F238E27FC236}">
                <a16:creationId xmlns:a16="http://schemas.microsoft.com/office/drawing/2014/main" id="{56953361-4E49-7E4D-D02A-2997138848DA}"/>
              </a:ext>
            </a:extLst>
          </p:cNvPr>
          <p:cNvSpPr txBox="1"/>
          <p:nvPr/>
        </p:nvSpPr>
        <p:spPr>
          <a:xfrm>
            <a:off x="5487532" y="5212016"/>
            <a:ext cx="2072322" cy="338554"/>
          </a:xfrm>
          <a:prstGeom prst="rect">
            <a:avLst/>
          </a:prstGeom>
          <a:noFill/>
        </p:spPr>
        <p:txBody>
          <a:bodyPr wrap="square" rtlCol="0">
            <a:spAutoFit/>
          </a:bodyPr>
          <a:lstStyle/>
          <a:p>
            <a:r>
              <a:rPr lang="de-DE" sz="1600" dirty="0"/>
              <a:t>Kundenerlebnis</a:t>
            </a:r>
          </a:p>
        </p:txBody>
      </p:sp>
      <p:sp>
        <p:nvSpPr>
          <p:cNvPr id="44" name="Pfeil nach links 43">
            <a:extLst>
              <a:ext uri="{FF2B5EF4-FFF2-40B4-BE49-F238E27FC236}">
                <a16:creationId xmlns:a16="http://schemas.microsoft.com/office/drawing/2014/main" id="{96231283-62A8-DBAE-C28F-0CF41A2ECF15}"/>
              </a:ext>
            </a:extLst>
          </p:cNvPr>
          <p:cNvSpPr/>
          <p:nvPr/>
        </p:nvSpPr>
        <p:spPr>
          <a:xfrm rot="10800000" flipH="1">
            <a:off x="5134632" y="5212017"/>
            <a:ext cx="279699" cy="3012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78CA3768-FD37-4D0A-7131-BE528A6EBA3B}"/>
              </a:ext>
            </a:extLst>
          </p:cNvPr>
          <p:cNvSpPr txBox="1"/>
          <p:nvPr/>
        </p:nvSpPr>
        <p:spPr>
          <a:xfrm>
            <a:off x="5108769" y="6065885"/>
            <a:ext cx="2425223" cy="338554"/>
          </a:xfrm>
          <a:prstGeom prst="rect">
            <a:avLst/>
          </a:prstGeom>
          <a:noFill/>
        </p:spPr>
        <p:txBody>
          <a:bodyPr wrap="square" rtlCol="0">
            <a:spAutoFit/>
          </a:bodyPr>
          <a:lstStyle/>
          <a:p>
            <a:r>
              <a:rPr lang="de-DE" sz="1600" b="1" dirty="0">
                <a:solidFill>
                  <a:srgbClr val="FF0000"/>
                </a:solidFill>
              </a:rPr>
              <a:t>notwendige IT-Systeme</a:t>
            </a:r>
          </a:p>
        </p:txBody>
      </p:sp>
      <p:sp>
        <p:nvSpPr>
          <p:cNvPr id="46" name="Pfeil nach links 45">
            <a:extLst>
              <a:ext uri="{FF2B5EF4-FFF2-40B4-BE49-F238E27FC236}">
                <a16:creationId xmlns:a16="http://schemas.microsoft.com/office/drawing/2014/main" id="{7624504A-0CF5-2586-0B5F-CEA010BA8C10}"/>
              </a:ext>
            </a:extLst>
          </p:cNvPr>
          <p:cNvSpPr/>
          <p:nvPr/>
        </p:nvSpPr>
        <p:spPr>
          <a:xfrm flipH="1">
            <a:off x="7559854" y="6107187"/>
            <a:ext cx="279699" cy="30121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A72A12AA-942E-18A2-C30F-90C44655E9F6}"/>
              </a:ext>
            </a:extLst>
          </p:cNvPr>
          <p:cNvSpPr txBox="1"/>
          <p:nvPr/>
        </p:nvSpPr>
        <p:spPr>
          <a:xfrm rot="16200000">
            <a:off x="11343058" y="5581356"/>
            <a:ext cx="1420582" cy="246221"/>
          </a:xfrm>
          <a:prstGeom prst="rect">
            <a:avLst/>
          </a:prstGeom>
          <a:noFill/>
        </p:spPr>
        <p:txBody>
          <a:bodyPr wrap="none" rtlCol="0">
            <a:spAutoFit/>
          </a:bodyPr>
          <a:lstStyle/>
          <a:p>
            <a:r>
              <a:rPr lang="de-DE" sz="1000" dirty="0"/>
              <a:t>Bildquelle: OM Kantine</a:t>
            </a:r>
          </a:p>
        </p:txBody>
      </p:sp>
    </p:spTree>
    <p:extLst>
      <p:ext uri="{BB962C8B-B14F-4D97-AF65-F5344CB8AC3E}">
        <p14:creationId xmlns:p14="http://schemas.microsoft.com/office/powerpoint/2010/main" val="1008617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Screenshot, Text, Software, Webseite enthält.&#10;&#10;Automatisch generierte Beschreibung">
            <a:extLst>
              <a:ext uri="{FF2B5EF4-FFF2-40B4-BE49-F238E27FC236}">
                <a16:creationId xmlns:a16="http://schemas.microsoft.com/office/drawing/2014/main" id="{7DC39D4F-2EBF-C1A6-7574-BB74FCC897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9557" y="1844675"/>
            <a:ext cx="7272886" cy="4332288"/>
          </a:xfrm>
        </p:spPr>
      </p:pic>
      <p:sp>
        <p:nvSpPr>
          <p:cNvPr id="6" name="Titel 5">
            <a:extLst>
              <a:ext uri="{FF2B5EF4-FFF2-40B4-BE49-F238E27FC236}">
                <a16:creationId xmlns:a16="http://schemas.microsoft.com/office/drawing/2014/main" id="{F6090720-BCBD-88E4-4E18-380472A28883}"/>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4151262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B9FE152B-C961-D14B-87E4-32056382FBC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38</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9674508" cy="523220"/>
          </a:xfrm>
          <a:prstGeom prst="rect">
            <a:avLst/>
          </a:prstGeom>
          <a:noFill/>
        </p:spPr>
        <p:txBody>
          <a:bodyPr wrap="none" rtlCol="0">
            <a:spAutoFit/>
          </a:bodyPr>
          <a:lstStyle/>
          <a:p>
            <a:r>
              <a:rPr lang="de-DE" sz="2800" b="1">
                <a:solidFill>
                  <a:schemeClr val="accent1"/>
                </a:solidFill>
              </a:rPr>
              <a:t>Customer Data </a:t>
            </a:r>
            <a:r>
              <a:rPr lang="de-DE" sz="2800" b="1" err="1">
                <a:solidFill>
                  <a:schemeClr val="accent1"/>
                </a:solidFill>
              </a:rPr>
              <a:t>Platforms</a:t>
            </a:r>
            <a:r>
              <a:rPr lang="de-DE" sz="2800" b="1">
                <a:solidFill>
                  <a:schemeClr val="accent1"/>
                </a:solidFill>
              </a:rPr>
              <a:t> / Customer </a:t>
            </a:r>
            <a:r>
              <a:rPr lang="de-DE" sz="2800" b="1" err="1">
                <a:solidFill>
                  <a:schemeClr val="accent1"/>
                </a:solidFill>
              </a:rPr>
              <a:t>Intelligence</a:t>
            </a:r>
            <a:r>
              <a:rPr lang="de-DE" sz="2800" b="1">
                <a:solidFill>
                  <a:schemeClr val="accent1"/>
                </a:solidFill>
              </a:rPr>
              <a:t> </a:t>
            </a:r>
            <a:r>
              <a:rPr lang="de-DE" sz="2800" b="1" err="1">
                <a:solidFill>
                  <a:schemeClr val="accent1"/>
                </a:solidFill>
              </a:rPr>
              <a:t>Platforms</a:t>
            </a:r>
            <a:r>
              <a:rPr lang="de-DE" sz="2800" b="1">
                <a:solidFill>
                  <a:schemeClr val="accent1"/>
                </a:solidFill>
              </a:rPr>
              <a:t> (1)</a:t>
            </a:r>
          </a:p>
        </p:txBody>
      </p:sp>
      <p:pic>
        <p:nvPicPr>
          <p:cNvPr id="4" name="Grafik 3">
            <a:extLst>
              <a:ext uri="{FF2B5EF4-FFF2-40B4-BE49-F238E27FC236}">
                <a16:creationId xmlns:a16="http://schemas.microsoft.com/office/drawing/2014/main" id="{3D61EEDA-955D-C242-8308-7573D56BB0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59763" y="1316624"/>
            <a:ext cx="1422400" cy="713984"/>
          </a:xfrm>
          <a:prstGeom prst="rect">
            <a:avLst/>
          </a:prstGeom>
        </p:spPr>
      </p:pic>
      <p:pic>
        <p:nvPicPr>
          <p:cNvPr id="7" name="Grafik 6">
            <a:extLst>
              <a:ext uri="{FF2B5EF4-FFF2-40B4-BE49-F238E27FC236}">
                <a16:creationId xmlns:a16="http://schemas.microsoft.com/office/drawing/2014/main" id="{7AB291B5-4567-0D4B-9038-D7779DD4E2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5636" b="28571"/>
          <a:stretch/>
        </p:blipFill>
        <p:spPr>
          <a:xfrm>
            <a:off x="4860576" y="1332831"/>
            <a:ext cx="1892300" cy="488516"/>
          </a:xfrm>
          <a:prstGeom prst="rect">
            <a:avLst/>
          </a:prstGeom>
        </p:spPr>
      </p:pic>
      <p:pic>
        <p:nvPicPr>
          <p:cNvPr id="11" name="Grafik 10">
            <a:extLst>
              <a:ext uri="{FF2B5EF4-FFF2-40B4-BE49-F238E27FC236}">
                <a16:creationId xmlns:a16="http://schemas.microsoft.com/office/drawing/2014/main" id="{52DBA5D2-52DA-624E-BAC3-5664B2141C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9643" y="1350589"/>
            <a:ext cx="2443963" cy="548856"/>
          </a:xfrm>
          <a:prstGeom prst="rect">
            <a:avLst/>
          </a:prstGeom>
        </p:spPr>
      </p:pic>
      <p:pic>
        <p:nvPicPr>
          <p:cNvPr id="13" name="Grafik 12">
            <a:extLst>
              <a:ext uri="{FF2B5EF4-FFF2-40B4-BE49-F238E27FC236}">
                <a16:creationId xmlns:a16="http://schemas.microsoft.com/office/drawing/2014/main" id="{0FC3DDFA-26DF-9643-A73E-D286071E2F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5636" b="28571"/>
          <a:stretch/>
        </p:blipFill>
        <p:spPr>
          <a:xfrm>
            <a:off x="9448800" y="1405343"/>
            <a:ext cx="1892300" cy="488516"/>
          </a:xfrm>
          <a:prstGeom prst="rect">
            <a:avLst/>
          </a:prstGeom>
        </p:spPr>
      </p:pic>
      <p:pic>
        <p:nvPicPr>
          <p:cNvPr id="17" name="Grafik 16">
            <a:extLst>
              <a:ext uri="{FF2B5EF4-FFF2-40B4-BE49-F238E27FC236}">
                <a16:creationId xmlns:a16="http://schemas.microsoft.com/office/drawing/2014/main" id="{DDEE1807-902A-7C4E-AF13-05DD97E7216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1081" b="26560"/>
          <a:stretch/>
        </p:blipFill>
        <p:spPr>
          <a:xfrm>
            <a:off x="3194591" y="2138873"/>
            <a:ext cx="1968500" cy="538620"/>
          </a:xfrm>
          <a:prstGeom prst="rect">
            <a:avLst/>
          </a:prstGeom>
        </p:spPr>
      </p:pic>
      <p:pic>
        <p:nvPicPr>
          <p:cNvPr id="19" name="Grafik 18">
            <a:extLst>
              <a:ext uri="{FF2B5EF4-FFF2-40B4-BE49-F238E27FC236}">
                <a16:creationId xmlns:a16="http://schemas.microsoft.com/office/drawing/2014/main" id="{FF9394DB-B690-4C4C-8ADE-8C7F73C89A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92537" y="2138873"/>
            <a:ext cx="2262777" cy="526681"/>
          </a:xfrm>
          <a:prstGeom prst="rect">
            <a:avLst/>
          </a:prstGeom>
        </p:spPr>
      </p:pic>
      <p:pic>
        <p:nvPicPr>
          <p:cNvPr id="21" name="Grafik 20">
            <a:extLst>
              <a:ext uri="{FF2B5EF4-FFF2-40B4-BE49-F238E27FC236}">
                <a16:creationId xmlns:a16="http://schemas.microsoft.com/office/drawing/2014/main" id="{F2ED0441-24ED-A74A-8CE7-EB41861C5FE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27859" b="23065"/>
          <a:stretch/>
        </p:blipFill>
        <p:spPr>
          <a:xfrm>
            <a:off x="7684760" y="2098331"/>
            <a:ext cx="1864460" cy="607763"/>
          </a:xfrm>
          <a:prstGeom prst="rect">
            <a:avLst/>
          </a:prstGeom>
        </p:spPr>
      </p:pic>
      <p:pic>
        <p:nvPicPr>
          <p:cNvPr id="23" name="Grafik 22">
            <a:extLst>
              <a:ext uri="{FF2B5EF4-FFF2-40B4-BE49-F238E27FC236}">
                <a16:creationId xmlns:a16="http://schemas.microsoft.com/office/drawing/2014/main" id="{C2A08234-918D-8B43-9897-B0F5E3F6A7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68925" y="2192921"/>
            <a:ext cx="2092481" cy="527833"/>
          </a:xfrm>
          <a:prstGeom prst="rect">
            <a:avLst/>
          </a:prstGeom>
        </p:spPr>
      </p:pic>
      <p:pic>
        <p:nvPicPr>
          <p:cNvPr id="25" name="Grafik 24">
            <a:extLst>
              <a:ext uri="{FF2B5EF4-FFF2-40B4-BE49-F238E27FC236}">
                <a16:creationId xmlns:a16="http://schemas.microsoft.com/office/drawing/2014/main" id="{56832F9A-921E-2A42-AFE5-5B518C386D4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1081" b="20472"/>
          <a:stretch/>
        </p:blipFill>
        <p:spPr>
          <a:xfrm>
            <a:off x="3217798" y="2822948"/>
            <a:ext cx="1968500" cy="601250"/>
          </a:xfrm>
          <a:prstGeom prst="rect">
            <a:avLst/>
          </a:prstGeom>
        </p:spPr>
      </p:pic>
      <p:pic>
        <p:nvPicPr>
          <p:cNvPr id="27" name="Grafik 26">
            <a:extLst>
              <a:ext uri="{FF2B5EF4-FFF2-40B4-BE49-F238E27FC236}">
                <a16:creationId xmlns:a16="http://schemas.microsoft.com/office/drawing/2014/main" id="{9F7F7094-D5B3-0D47-A3FE-0BC36B8022B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23065" y="2840045"/>
            <a:ext cx="1889300" cy="577028"/>
          </a:xfrm>
          <a:prstGeom prst="rect">
            <a:avLst/>
          </a:prstGeom>
        </p:spPr>
      </p:pic>
      <p:pic>
        <p:nvPicPr>
          <p:cNvPr id="12" name="Grafik 11">
            <a:extLst>
              <a:ext uri="{FF2B5EF4-FFF2-40B4-BE49-F238E27FC236}">
                <a16:creationId xmlns:a16="http://schemas.microsoft.com/office/drawing/2014/main" id="{E259C98F-ACFC-874A-985E-D8F0ED6E725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385793" y="2822948"/>
            <a:ext cx="1240731" cy="567897"/>
          </a:xfrm>
          <a:prstGeom prst="rect">
            <a:avLst/>
          </a:prstGeom>
        </p:spPr>
      </p:pic>
      <p:pic>
        <p:nvPicPr>
          <p:cNvPr id="3" name="Grafik 2">
            <a:extLst>
              <a:ext uri="{FF2B5EF4-FFF2-40B4-BE49-F238E27FC236}">
                <a16:creationId xmlns:a16="http://schemas.microsoft.com/office/drawing/2014/main" id="{5DAE0C65-B3F7-1746-BE0E-241D7A4BA13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23463" y="2857418"/>
            <a:ext cx="1742988" cy="717115"/>
          </a:xfrm>
          <a:prstGeom prst="rect">
            <a:avLst/>
          </a:prstGeom>
        </p:spPr>
      </p:pic>
      <p:pic>
        <p:nvPicPr>
          <p:cNvPr id="9" name="Grafik 8">
            <a:extLst>
              <a:ext uri="{FF2B5EF4-FFF2-40B4-BE49-F238E27FC236}">
                <a16:creationId xmlns:a16="http://schemas.microsoft.com/office/drawing/2014/main" id="{A8F9F5C4-8985-524B-9824-EF87DFCF6BE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740658" y="2819521"/>
            <a:ext cx="1185895" cy="814658"/>
          </a:xfrm>
          <a:prstGeom prst="rect">
            <a:avLst/>
          </a:prstGeom>
        </p:spPr>
      </p:pic>
      <p:pic>
        <p:nvPicPr>
          <p:cNvPr id="14" name="Grafik 13">
            <a:extLst>
              <a:ext uri="{FF2B5EF4-FFF2-40B4-BE49-F238E27FC236}">
                <a16:creationId xmlns:a16="http://schemas.microsoft.com/office/drawing/2014/main" id="{321FACBC-3154-B345-BB0E-2D2C881AFFC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71556" y="3569653"/>
            <a:ext cx="1712412" cy="544858"/>
          </a:xfrm>
          <a:prstGeom prst="rect">
            <a:avLst/>
          </a:prstGeom>
        </p:spPr>
      </p:pic>
      <p:pic>
        <p:nvPicPr>
          <p:cNvPr id="18" name="Grafik 17">
            <a:extLst>
              <a:ext uri="{FF2B5EF4-FFF2-40B4-BE49-F238E27FC236}">
                <a16:creationId xmlns:a16="http://schemas.microsoft.com/office/drawing/2014/main" id="{14502569-2616-5243-8009-696518034C6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t="28361" b="30860"/>
          <a:stretch/>
        </p:blipFill>
        <p:spPr>
          <a:xfrm>
            <a:off x="4997715" y="3583133"/>
            <a:ext cx="1270000" cy="517898"/>
          </a:xfrm>
          <a:prstGeom prst="rect">
            <a:avLst/>
          </a:prstGeom>
        </p:spPr>
      </p:pic>
      <p:pic>
        <p:nvPicPr>
          <p:cNvPr id="22" name="Grafik 21">
            <a:extLst>
              <a:ext uri="{FF2B5EF4-FFF2-40B4-BE49-F238E27FC236}">
                <a16:creationId xmlns:a16="http://schemas.microsoft.com/office/drawing/2014/main" id="{3E17EDA7-6981-A44A-BCFE-7F76029F917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471555" y="3583133"/>
            <a:ext cx="1305470" cy="590372"/>
          </a:xfrm>
          <a:prstGeom prst="rect">
            <a:avLst/>
          </a:prstGeom>
        </p:spPr>
      </p:pic>
      <p:pic>
        <p:nvPicPr>
          <p:cNvPr id="26" name="Grafik 25">
            <a:extLst>
              <a:ext uri="{FF2B5EF4-FFF2-40B4-BE49-F238E27FC236}">
                <a16:creationId xmlns:a16="http://schemas.microsoft.com/office/drawing/2014/main" id="{8E8F7A2D-74F6-EA47-BC25-BE0472E39E99}"/>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23285" b="23085"/>
          <a:stretch/>
        </p:blipFill>
        <p:spPr>
          <a:xfrm>
            <a:off x="7890481" y="3644257"/>
            <a:ext cx="1968500" cy="551698"/>
          </a:xfrm>
          <a:prstGeom prst="rect">
            <a:avLst/>
          </a:prstGeom>
        </p:spPr>
      </p:pic>
      <p:pic>
        <p:nvPicPr>
          <p:cNvPr id="29" name="Grafik 28">
            <a:extLst>
              <a:ext uri="{FF2B5EF4-FFF2-40B4-BE49-F238E27FC236}">
                <a16:creationId xmlns:a16="http://schemas.microsoft.com/office/drawing/2014/main" id="{260A9C34-E94D-314C-AD0D-FDAA6E92DE3C}"/>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5528" t="23285" b="30054"/>
          <a:stretch/>
        </p:blipFill>
        <p:spPr>
          <a:xfrm>
            <a:off x="9993910" y="3711197"/>
            <a:ext cx="1859671" cy="480001"/>
          </a:xfrm>
          <a:prstGeom prst="rect">
            <a:avLst/>
          </a:prstGeom>
        </p:spPr>
      </p:pic>
      <p:pic>
        <p:nvPicPr>
          <p:cNvPr id="31" name="Grafik 30">
            <a:extLst>
              <a:ext uri="{FF2B5EF4-FFF2-40B4-BE49-F238E27FC236}">
                <a16:creationId xmlns:a16="http://schemas.microsoft.com/office/drawing/2014/main" id="{5E8B1506-980D-C84E-A182-CA44E64C52B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213397" y="4256694"/>
            <a:ext cx="1630385" cy="749977"/>
          </a:xfrm>
          <a:prstGeom prst="rect">
            <a:avLst/>
          </a:prstGeom>
        </p:spPr>
      </p:pic>
      <p:pic>
        <p:nvPicPr>
          <p:cNvPr id="33" name="Grafik 32">
            <a:extLst>
              <a:ext uri="{FF2B5EF4-FFF2-40B4-BE49-F238E27FC236}">
                <a16:creationId xmlns:a16="http://schemas.microsoft.com/office/drawing/2014/main" id="{75F2C5A7-5388-B846-8C22-10A31F091BC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034533" y="4321338"/>
            <a:ext cx="1372505" cy="620687"/>
          </a:xfrm>
          <a:prstGeom prst="rect">
            <a:avLst/>
          </a:prstGeom>
        </p:spPr>
      </p:pic>
      <p:pic>
        <p:nvPicPr>
          <p:cNvPr id="20" name="Grafik 19">
            <a:extLst>
              <a:ext uri="{FF2B5EF4-FFF2-40B4-BE49-F238E27FC236}">
                <a16:creationId xmlns:a16="http://schemas.microsoft.com/office/drawing/2014/main" id="{B503E452-7F3D-8B49-BAD2-6FF99173C4C7}"/>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568984" y="4472931"/>
            <a:ext cx="1511300" cy="317500"/>
          </a:xfrm>
          <a:prstGeom prst="rect">
            <a:avLst/>
          </a:prstGeom>
        </p:spPr>
      </p:pic>
      <p:pic>
        <p:nvPicPr>
          <p:cNvPr id="24" name="Grafik 23">
            <a:extLst>
              <a:ext uri="{FF2B5EF4-FFF2-40B4-BE49-F238E27FC236}">
                <a16:creationId xmlns:a16="http://schemas.microsoft.com/office/drawing/2014/main" id="{3F0BE037-915B-F547-A531-A2ED846AD0B4}"/>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246928" y="4321338"/>
            <a:ext cx="1363137" cy="692387"/>
          </a:xfrm>
          <a:prstGeom prst="rect">
            <a:avLst/>
          </a:prstGeom>
        </p:spPr>
      </p:pic>
      <p:pic>
        <p:nvPicPr>
          <p:cNvPr id="30" name="Grafik 29">
            <a:extLst>
              <a:ext uri="{FF2B5EF4-FFF2-40B4-BE49-F238E27FC236}">
                <a16:creationId xmlns:a16="http://schemas.microsoft.com/office/drawing/2014/main" id="{9BDA952B-E72B-E24D-BF08-9DEE1B3E2603}"/>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l="11611" t="29542" r="14980" b="39193"/>
          <a:stretch/>
        </p:blipFill>
        <p:spPr>
          <a:xfrm>
            <a:off x="9751561" y="4360040"/>
            <a:ext cx="2070713" cy="529163"/>
          </a:xfrm>
          <a:prstGeom prst="rect">
            <a:avLst/>
          </a:prstGeom>
        </p:spPr>
      </p:pic>
      <p:pic>
        <p:nvPicPr>
          <p:cNvPr id="37" name="Grafik 36">
            <a:extLst>
              <a:ext uri="{FF2B5EF4-FFF2-40B4-BE49-F238E27FC236}">
                <a16:creationId xmlns:a16="http://schemas.microsoft.com/office/drawing/2014/main" id="{FC761416-E006-A044-83FF-28110A7DC61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171556" y="5136656"/>
            <a:ext cx="1274782" cy="717297"/>
          </a:xfrm>
          <a:prstGeom prst="rect">
            <a:avLst/>
          </a:prstGeom>
        </p:spPr>
      </p:pic>
      <p:pic>
        <p:nvPicPr>
          <p:cNvPr id="28" name="Grafik 27" descr="Ein Bild, das Text, ClipArt enthält.&#10;&#10;Automatisch generierte Beschreibung">
            <a:extLst>
              <a:ext uri="{FF2B5EF4-FFF2-40B4-BE49-F238E27FC236}">
                <a16:creationId xmlns:a16="http://schemas.microsoft.com/office/drawing/2014/main" id="{CD7612AB-25E1-B743-A38D-E163BB09805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566268" y="5147946"/>
            <a:ext cx="2083202" cy="438793"/>
          </a:xfrm>
          <a:prstGeom prst="rect">
            <a:avLst/>
          </a:prstGeom>
        </p:spPr>
      </p:pic>
      <p:pic>
        <p:nvPicPr>
          <p:cNvPr id="43" name="Grafik 42" descr="Ein Bild, das Text enthält.&#10;&#10;Automatisch generierte Beschreibung">
            <a:extLst>
              <a:ext uri="{FF2B5EF4-FFF2-40B4-BE49-F238E27FC236}">
                <a16:creationId xmlns:a16="http://schemas.microsoft.com/office/drawing/2014/main" id="{6729279D-1585-7543-9A4D-D0F72342B9C6}"/>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6785505" y="5129374"/>
            <a:ext cx="1920317" cy="547103"/>
          </a:xfrm>
          <a:prstGeom prst="rect">
            <a:avLst/>
          </a:prstGeom>
        </p:spPr>
      </p:pic>
      <p:pic>
        <p:nvPicPr>
          <p:cNvPr id="45" name="Grafik 44" descr="Ein Bild, das Text, ClipArt enthält.&#10;&#10;Automatisch generierte Beschreibung">
            <a:extLst>
              <a:ext uri="{FF2B5EF4-FFF2-40B4-BE49-F238E27FC236}">
                <a16:creationId xmlns:a16="http://schemas.microsoft.com/office/drawing/2014/main" id="{41ED8066-7E20-4F4F-83E0-3D8D2A1B3CD3}"/>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t="24543" b="24060"/>
          <a:stretch/>
        </p:blipFill>
        <p:spPr>
          <a:xfrm>
            <a:off x="8874731" y="5096576"/>
            <a:ext cx="1875214" cy="541531"/>
          </a:xfrm>
          <a:prstGeom prst="rect">
            <a:avLst/>
          </a:prstGeom>
        </p:spPr>
      </p:pic>
      <p:pic>
        <p:nvPicPr>
          <p:cNvPr id="47" name="Grafik 46" descr="Ein Bild, das Text, ClipArt enthält.&#10;&#10;Automatisch generierte Beschreibung">
            <a:extLst>
              <a:ext uri="{FF2B5EF4-FFF2-40B4-BE49-F238E27FC236}">
                <a16:creationId xmlns:a16="http://schemas.microsoft.com/office/drawing/2014/main" id="{7F15721D-1457-6448-865A-74F9CCE49ACC}"/>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867089" y="5126920"/>
            <a:ext cx="1064951" cy="436903"/>
          </a:xfrm>
          <a:prstGeom prst="rect">
            <a:avLst/>
          </a:prstGeom>
        </p:spPr>
      </p:pic>
      <p:pic>
        <p:nvPicPr>
          <p:cNvPr id="50" name="Grafik 49" descr="Ein Bild, das Text, ClipArt enthält.&#10;&#10;Automatisch generierte Beschreibung">
            <a:extLst>
              <a:ext uri="{FF2B5EF4-FFF2-40B4-BE49-F238E27FC236}">
                <a16:creationId xmlns:a16="http://schemas.microsoft.com/office/drawing/2014/main" id="{DFC54A37-E42E-0E46-B51A-51DD688F48AF}"/>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198378" y="5933525"/>
            <a:ext cx="1662198" cy="503867"/>
          </a:xfrm>
          <a:prstGeom prst="rect">
            <a:avLst/>
          </a:prstGeom>
        </p:spPr>
      </p:pic>
      <p:pic>
        <p:nvPicPr>
          <p:cNvPr id="52" name="Grafik 51" descr="Ein Bild, das Text, ClipArt enthält.&#10;&#10;Automatisch generierte Beschreibung">
            <a:extLst>
              <a:ext uri="{FF2B5EF4-FFF2-40B4-BE49-F238E27FC236}">
                <a16:creationId xmlns:a16="http://schemas.microsoft.com/office/drawing/2014/main" id="{B72113DB-9848-A24B-A5B4-3CBC6E13FA6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5034533" y="5903997"/>
            <a:ext cx="1636652" cy="503969"/>
          </a:xfrm>
          <a:prstGeom prst="rect">
            <a:avLst/>
          </a:prstGeom>
        </p:spPr>
      </p:pic>
      <p:pic>
        <p:nvPicPr>
          <p:cNvPr id="55" name="Grafik 54">
            <a:extLst>
              <a:ext uri="{FF2B5EF4-FFF2-40B4-BE49-F238E27FC236}">
                <a16:creationId xmlns:a16="http://schemas.microsoft.com/office/drawing/2014/main" id="{86FB5FFE-7A67-8149-B5B5-06150D5E3403}"/>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t="22308" b="24171"/>
          <a:stretch/>
        </p:blipFill>
        <p:spPr>
          <a:xfrm>
            <a:off x="6762452" y="5961566"/>
            <a:ext cx="1892300" cy="447783"/>
          </a:xfrm>
          <a:prstGeom prst="rect">
            <a:avLst/>
          </a:prstGeom>
        </p:spPr>
      </p:pic>
      <p:pic>
        <p:nvPicPr>
          <p:cNvPr id="57" name="Grafik 56" descr="Ein Bild, das Text, ClipArt, Vektorgrafiken enthält.&#10;&#10;Automatisch generierte Beschreibung">
            <a:extLst>
              <a:ext uri="{FF2B5EF4-FFF2-40B4-BE49-F238E27FC236}">
                <a16:creationId xmlns:a16="http://schemas.microsoft.com/office/drawing/2014/main" id="{11DD986C-6F17-D447-B139-43F9805B5AC5}"/>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749800" y="5856118"/>
            <a:ext cx="1651927" cy="632556"/>
          </a:xfrm>
          <a:prstGeom prst="rect">
            <a:avLst/>
          </a:prstGeom>
        </p:spPr>
      </p:pic>
      <p:pic>
        <p:nvPicPr>
          <p:cNvPr id="32" name="Grafik 31" descr="Ein Bild, das Text enthält.&#10;&#10;Automatisch generierte Beschreibung">
            <a:extLst>
              <a:ext uri="{FF2B5EF4-FFF2-40B4-BE49-F238E27FC236}">
                <a16:creationId xmlns:a16="http://schemas.microsoft.com/office/drawing/2014/main" id="{67C614D5-91DB-884D-8636-A8C33E903936}"/>
              </a:ext>
            </a:extLst>
          </p:cNvPr>
          <p:cNvPicPr>
            <a:picLocks noChangeAspect="1"/>
          </p:cNvPicPr>
          <p:nvPr/>
        </p:nvPicPr>
        <p:blipFill rotWithShape="1">
          <a:blip r:embed="rId35" cstate="email">
            <a:extLst>
              <a:ext uri="{28A0092B-C50C-407E-A947-70E740481C1C}">
                <a14:useLocalDpi xmlns:a14="http://schemas.microsoft.com/office/drawing/2010/main"/>
              </a:ext>
            </a:extLst>
          </a:blip>
          <a:srcRect/>
          <a:stretch/>
        </p:blipFill>
        <p:spPr>
          <a:xfrm>
            <a:off x="10473865" y="5882134"/>
            <a:ext cx="1548969" cy="441260"/>
          </a:xfrm>
          <a:prstGeom prst="rect">
            <a:avLst/>
          </a:prstGeom>
        </p:spPr>
      </p:pic>
    </p:spTree>
    <p:extLst>
      <p:ext uri="{BB962C8B-B14F-4D97-AF65-F5344CB8AC3E}">
        <p14:creationId xmlns:p14="http://schemas.microsoft.com/office/powerpoint/2010/main" val="1107360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0ECBC3FC-616A-194B-907F-5F3B057D4277}"/>
              </a:ext>
            </a:extLst>
          </p:cNvPr>
          <p:cNvSpPr/>
          <p:nvPr/>
        </p:nvSpPr>
        <p:spPr>
          <a:xfrm>
            <a:off x="1" y="0"/>
            <a:ext cx="1220914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34669"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39</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9674508" cy="523220"/>
          </a:xfrm>
          <a:prstGeom prst="rect">
            <a:avLst/>
          </a:prstGeom>
          <a:noFill/>
        </p:spPr>
        <p:txBody>
          <a:bodyPr wrap="none" rtlCol="0">
            <a:spAutoFit/>
          </a:bodyPr>
          <a:lstStyle/>
          <a:p>
            <a:r>
              <a:rPr lang="de-DE" sz="2800" b="1" dirty="0">
                <a:solidFill>
                  <a:schemeClr val="accent1"/>
                </a:solidFill>
              </a:rPr>
              <a:t>Customer Data Platforms / Customer Intelligence Platforms (2)</a:t>
            </a:r>
          </a:p>
        </p:txBody>
      </p:sp>
      <p:pic>
        <p:nvPicPr>
          <p:cNvPr id="18" name="Grafik 17">
            <a:extLst>
              <a:ext uri="{FF2B5EF4-FFF2-40B4-BE49-F238E27FC236}">
                <a16:creationId xmlns:a16="http://schemas.microsoft.com/office/drawing/2014/main" id="{6DF9AC73-701A-3944-8F21-236E0637D0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5415" y="1522476"/>
            <a:ext cx="2465070" cy="593343"/>
          </a:xfrm>
          <a:prstGeom prst="rect">
            <a:avLst/>
          </a:prstGeom>
        </p:spPr>
      </p:pic>
      <p:pic>
        <p:nvPicPr>
          <p:cNvPr id="23" name="Grafik 22" descr="Ein Bild, das Text enthält.&#10;&#10;Automatisch generierte Beschreibung">
            <a:extLst>
              <a:ext uri="{FF2B5EF4-FFF2-40B4-BE49-F238E27FC236}">
                <a16:creationId xmlns:a16="http://schemas.microsoft.com/office/drawing/2014/main" id="{587A1E98-6066-5D41-BD46-BD2C824D5B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1801" y="1522476"/>
            <a:ext cx="1359431" cy="593343"/>
          </a:xfrm>
          <a:prstGeom prst="rect">
            <a:avLst/>
          </a:prstGeom>
        </p:spPr>
      </p:pic>
      <p:pic>
        <p:nvPicPr>
          <p:cNvPr id="6" name="Grafik 5" descr="Ein Bild, das Text, ClipArt enthält.&#10;&#10;Automatisch generierte Beschreibung">
            <a:extLst>
              <a:ext uri="{FF2B5EF4-FFF2-40B4-BE49-F238E27FC236}">
                <a16:creationId xmlns:a16="http://schemas.microsoft.com/office/drawing/2014/main" id="{718CEA61-67D9-1B4D-B126-DFB601A367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2692" y="1522476"/>
            <a:ext cx="1539240" cy="515725"/>
          </a:xfrm>
          <a:prstGeom prst="rect">
            <a:avLst/>
          </a:prstGeom>
        </p:spPr>
      </p:pic>
      <p:pic>
        <p:nvPicPr>
          <p:cNvPr id="7" name="Grafik 6">
            <a:extLst>
              <a:ext uri="{FF2B5EF4-FFF2-40B4-BE49-F238E27FC236}">
                <a16:creationId xmlns:a16="http://schemas.microsoft.com/office/drawing/2014/main" id="{4CAA6336-F432-DB4D-90FB-16C1BE5168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9277" t="40708" r="7760" b="30629"/>
          <a:stretch/>
        </p:blipFill>
        <p:spPr>
          <a:xfrm>
            <a:off x="9279850" y="1557834"/>
            <a:ext cx="2133600" cy="445007"/>
          </a:xfrm>
          <a:prstGeom prst="rect">
            <a:avLst/>
          </a:prstGeom>
        </p:spPr>
      </p:pic>
      <p:pic>
        <p:nvPicPr>
          <p:cNvPr id="11" name="Grafik 10" descr="Ein Bild, das Text, ClipArt enthält.&#10;&#10;Automatisch generierte Beschreibung">
            <a:extLst>
              <a:ext uri="{FF2B5EF4-FFF2-40B4-BE49-F238E27FC236}">
                <a16:creationId xmlns:a16="http://schemas.microsoft.com/office/drawing/2014/main" id="{02EFB92C-014D-374C-8224-5A9D4C1395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7876" y="2192678"/>
            <a:ext cx="1514431" cy="398534"/>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01FFE3DD-E740-C24C-A7C3-3E5176132A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17639" y="2225175"/>
            <a:ext cx="1514431" cy="302630"/>
          </a:xfrm>
          <a:prstGeom prst="rect">
            <a:avLst/>
          </a:prstGeom>
        </p:spPr>
      </p:pic>
      <p:pic>
        <p:nvPicPr>
          <p:cNvPr id="17" name="Grafik 16" descr="Ein Bild, das Text, ClipArt enthält.&#10;&#10;Automatisch generierte Beschreibung">
            <a:extLst>
              <a:ext uri="{FF2B5EF4-FFF2-40B4-BE49-F238E27FC236}">
                <a16:creationId xmlns:a16="http://schemas.microsoft.com/office/drawing/2014/main" id="{555E986C-06B7-EB42-BF49-6D8729DCAB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87402" y="2222759"/>
            <a:ext cx="1127912" cy="338373"/>
          </a:xfrm>
          <a:prstGeom prst="rect">
            <a:avLst/>
          </a:prstGeom>
        </p:spPr>
      </p:pic>
      <p:pic>
        <p:nvPicPr>
          <p:cNvPr id="9" name="Grafik 8">
            <a:extLst>
              <a:ext uri="{FF2B5EF4-FFF2-40B4-BE49-F238E27FC236}">
                <a16:creationId xmlns:a16="http://schemas.microsoft.com/office/drawing/2014/main" id="{2002DFBD-F017-694F-B094-61C8C22CE5B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30629" b="31132"/>
          <a:stretch/>
        </p:blipFill>
        <p:spPr>
          <a:xfrm>
            <a:off x="8070646" y="2233031"/>
            <a:ext cx="1500651" cy="286917"/>
          </a:xfrm>
          <a:prstGeom prst="rect">
            <a:avLst/>
          </a:prstGeom>
        </p:spPr>
      </p:pic>
      <p:pic>
        <p:nvPicPr>
          <p:cNvPr id="14" name="Grafik 13">
            <a:extLst>
              <a:ext uri="{FF2B5EF4-FFF2-40B4-BE49-F238E27FC236}">
                <a16:creationId xmlns:a16="http://schemas.microsoft.com/office/drawing/2014/main" id="{0CC52190-B56A-534E-B570-CA19138BE6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09729" y="2767958"/>
            <a:ext cx="953733" cy="398534"/>
          </a:xfrm>
          <a:prstGeom prst="rect">
            <a:avLst/>
          </a:prstGeom>
        </p:spPr>
      </p:pic>
      <p:pic>
        <p:nvPicPr>
          <p:cNvPr id="12" name="Grafik 11">
            <a:extLst>
              <a:ext uri="{FF2B5EF4-FFF2-40B4-BE49-F238E27FC236}">
                <a16:creationId xmlns:a16="http://schemas.microsoft.com/office/drawing/2014/main" id="{8CE4D57C-7CB8-A040-95F6-877FB153822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26700" y="2736657"/>
            <a:ext cx="2522237" cy="424215"/>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F96EA1EA-4A93-61BB-61C3-B6205F1DA3D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25669" y="2761813"/>
            <a:ext cx="1742047" cy="398929"/>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4E15C24A-4B0A-6D42-A7E8-2C72CD5D142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68025" y="2706142"/>
            <a:ext cx="1552734" cy="398535"/>
          </a:xfrm>
          <a:prstGeom prst="rect">
            <a:avLst/>
          </a:prstGeom>
        </p:spPr>
      </p:pic>
      <p:pic>
        <p:nvPicPr>
          <p:cNvPr id="21" name="Grafik 20" descr="Ein Bild, das Text, ClipArt enthält.&#10;&#10;Automatisch generierte Beschreibung">
            <a:extLst>
              <a:ext uri="{FF2B5EF4-FFF2-40B4-BE49-F238E27FC236}">
                <a16:creationId xmlns:a16="http://schemas.microsoft.com/office/drawing/2014/main" id="{6DEFCB30-FE37-4282-5242-C31FE99D562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40983" y="3362304"/>
            <a:ext cx="1742047" cy="451349"/>
          </a:xfrm>
          <a:prstGeom prst="rect">
            <a:avLst/>
          </a:prstGeom>
        </p:spPr>
      </p:pic>
      <p:pic>
        <p:nvPicPr>
          <p:cNvPr id="26" name="Grafik 25">
            <a:extLst>
              <a:ext uri="{FF2B5EF4-FFF2-40B4-BE49-F238E27FC236}">
                <a16:creationId xmlns:a16="http://schemas.microsoft.com/office/drawing/2014/main" id="{95D2AD9B-A0C2-4E45-F02A-BE0F5F8ED16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04751" y="3361062"/>
            <a:ext cx="2432256" cy="359048"/>
          </a:xfrm>
          <a:prstGeom prst="rect">
            <a:avLst/>
          </a:prstGeom>
        </p:spPr>
      </p:pic>
      <p:pic>
        <p:nvPicPr>
          <p:cNvPr id="28" name="Grafik 27">
            <a:extLst>
              <a:ext uri="{FF2B5EF4-FFF2-40B4-BE49-F238E27FC236}">
                <a16:creationId xmlns:a16="http://schemas.microsoft.com/office/drawing/2014/main" id="{A2CB4D52-BA38-2BCD-9DF4-816BB061A21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065414" y="2065218"/>
            <a:ext cx="991828" cy="991828"/>
          </a:xfrm>
          <a:prstGeom prst="rect">
            <a:avLst/>
          </a:prstGeom>
        </p:spPr>
      </p:pic>
      <p:pic>
        <p:nvPicPr>
          <p:cNvPr id="30" name="Grafik 29">
            <a:extLst>
              <a:ext uri="{FF2B5EF4-FFF2-40B4-BE49-F238E27FC236}">
                <a16:creationId xmlns:a16="http://schemas.microsoft.com/office/drawing/2014/main" id="{35E31CD9-53A0-310B-BB79-74A14C3A3D1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53366" y="3346542"/>
            <a:ext cx="1326484" cy="451349"/>
          </a:xfrm>
          <a:prstGeom prst="rect">
            <a:avLst/>
          </a:prstGeom>
        </p:spPr>
      </p:pic>
      <p:pic>
        <p:nvPicPr>
          <p:cNvPr id="33" name="Grafik 32">
            <a:extLst>
              <a:ext uri="{FF2B5EF4-FFF2-40B4-BE49-F238E27FC236}">
                <a16:creationId xmlns:a16="http://schemas.microsoft.com/office/drawing/2014/main" id="{551D1ED4-97B8-4275-C296-C662709D7D03}"/>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34178" b="34065"/>
          <a:stretch/>
        </p:blipFill>
        <p:spPr>
          <a:xfrm>
            <a:off x="9431703" y="3307346"/>
            <a:ext cx="1560830" cy="495682"/>
          </a:xfrm>
          <a:prstGeom prst="rect">
            <a:avLst/>
          </a:prstGeom>
        </p:spPr>
      </p:pic>
      <p:pic>
        <p:nvPicPr>
          <p:cNvPr id="35" name="Grafik 34" descr="Ein Bild, das Text, ClipArt enthält.&#10;&#10;Automatisch generierte Beschreibung">
            <a:extLst>
              <a:ext uri="{FF2B5EF4-FFF2-40B4-BE49-F238E27FC236}">
                <a16:creationId xmlns:a16="http://schemas.microsoft.com/office/drawing/2014/main" id="{AC72FD5D-9E7A-0B81-E405-E4EF6E1C52C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309729" y="3931964"/>
            <a:ext cx="1349484" cy="437301"/>
          </a:xfrm>
          <a:prstGeom prst="rect">
            <a:avLst/>
          </a:prstGeom>
        </p:spPr>
      </p:pic>
      <p:pic>
        <p:nvPicPr>
          <p:cNvPr id="22" name="Grafik 21">
            <a:extLst>
              <a:ext uri="{FF2B5EF4-FFF2-40B4-BE49-F238E27FC236}">
                <a16:creationId xmlns:a16="http://schemas.microsoft.com/office/drawing/2014/main" id="{7BC79501-A419-899A-B744-56ED16789DA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899512" y="3922221"/>
            <a:ext cx="1266119" cy="424215"/>
          </a:xfrm>
          <a:prstGeom prst="rect">
            <a:avLst/>
          </a:prstGeom>
        </p:spPr>
      </p:pic>
      <p:pic>
        <p:nvPicPr>
          <p:cNvPr id="25" name="Grafik 24">
            <a:extLst>
              <a:ext uri="{FF2B5EF4-FFF2-40B4-BE49-F238E27FC236}">
                <a16:creationId xmlns:a16="http://schemas.microsoft.com/office/drawing/2014/main" id="{4CD64719-5999-7560-DDE5-B45F9CED508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t="29519" b="22926"/>
          <a:stretch/>
        </p:blipFill>
        <p:spPr>
          <a:xfrm>
            <a:off x="6460336" y="3868249"/>
            <a:ext cx="2582422" cy="500327"/>
          </a:xfrm>
          <a:prstGeom prst="rect">
            <a:avLst/>
          </a:prstGeom>
        </p:spPr>
      </p:pic>
      <p:pic>
        <p:nvPicPr>
          <p:cNvPr id="24" name="object 65">
            <a:extLst>
              <a:ext uri="{FF2B5EF4-FFF2-40B4-BE49-F238E27FC236}">
                <a16:creationId xmlns:a16="http://schemas.microsoft.com/office/drawing/2014/main" id="{CFD73CD1-E359-3CE7-45C7-E92101CDC6AC}"/>
              </a:ext>
            </a:extLst>
          </p:cNvPr>
          <p:cNvPicPr/>
          <p:nvPr/>
        </p:nvPicPr>
        <p:blipFill>
          <a:blip r:embed="rId23" cstate="print"/>
          <a:stretch>
            <a:fillRect/>
          </a:stretch>
        </p:blipFill>
        <p:spPr>
          <a:xfrm>
            <a:off x="1656056" y="1523272"/>
            <a:ext cx="1317031" cy="515725"/>
          </a:xfrm>
          <a:prstGeom prst="rect">
            <a:avLst/>
          </a:prstGeom>
        </p:spPr>
      </p:pic>
      <p:pic>
        <p:nvPicPr>
          <p:cNvPr id="27" name="object 286">
            <a:extLst>
              <a:ext uri="{FF2B5EF4-FFF2-40B4-BE49-F238E27FC236}">
                <a16:creationId xmlns:a16="http://schemas.microsoft.com/office/drawing/2014/main" id="{5482E7A3-25F9-9211-7887-6C8DFCBFD8C6}"/>
              </a:ext>
            </a:extLst>
          </p:cNvPr>
          <p:cNvPicPr/>
          <p:nvPr/>
        </p:nvPicPr>
        <p:blipFill>
          <a:blip r:embed="rId24" cstate="print"/>
          <a:stretch>
            <a:fillRect/>
          </a:stretch>
        </p:blipFill>
        <p:spPr>
          <a:xfrm>
            <a:off x="1622781" y="2008966"/>
            <a:ext cx="1359431" cy="765958"/>
          </a:xfrm>
          <a:prstGeom prst="rect">
            <a:avLst/>
          </a:prstGeom>
        </p:spPr>
      </p:pic>
      <p:pic>
        <p:nvPicPr>
          <p:cNvPr id="29" name="object 76">
            <a:extLst>
              <a:ext uri="{FF2B5EF4-FFF2-40B4-BE49-F238E27FC236}">
                <a16:creationId xmlns:a16="http://schemas.microsoft.com/office/drawing/2014/main" id="{6EBCDBBD-CDB9-C2F0-E4D5-6B79F3495079}"/>
              </a:ext>
            </a:extLst>
          </p:cNvPr>
          <p:cNvPicPr/>
          <p:nvPr/>
        </p:nvPicPr>
        <p:blipFill>
          <a:blip r:embed="rId25" cstate="print"/>
          <a:stretch>
            <a:fillRect/>
          </a:stretch>
        </p:blipFill>
        <p:spPr>
          <a:xfrm>
            <a:off x="1871472" y="2527806"/>
            <a:ext cx="993602" cy="864618"/>
          </a:xfrm>
          <a:prstGeom prst="rect">
            <a:avLst/>
          </a:prstGeom>
        </p:spPr>
      </p:pic>
      <p:pic>
        <p:nvPicPr>
          <p:cNvPr id="31" name="object 290">
            <a:extLst>
              <a:ext uri="{FF2B5EF4-FFF2-40B4-BE49-F238E27FC236}">
                <a16:creationId xmlns:a16="http://schemas.microsoft.com/office/drawing/2014/main" id="{1406EA57-090A-971B-63BE-5CFAF91959C5}"/>
              </a:ext>
            </a:extLst>
          </p:cNvPr>
          <p:cNvPicPr/>
          <p:nvPr/>
        </p:nvPicPr>
        <p:blipFill>
          <a:blip r:embed="rId26" cstate="print"/>
          <a:stretch>
            <a:fillRect/>
          </a:stretch>
        </p:blipFill>
        <p:spPr>
          <a:xfrm>
            <a:off x="896111" y="2793492"/>
            <a:ext cx="731519" cy="138684"/>
          </a:xfrm>
          <a:prstGeom prst="rect">
            <a:avLst/>
          </a:prstGeom>
        </p:spPr>
      </p:pic>
      <p:pic>
        <p:nvPicPr>
          <p:cNvPr id="37" name="object 72">
            <a:extLst>
              <a:ext uri="{FF2B5EF4-FFF2-40B4-BE49-F238E27FC236}">
                <a16:creationId xmlns:a16="http://schemas.microsoft.com/office/drawing/2014/main" id="{462D81DB-7B4B-33AF-54B3-A174D234B940}"/>
              </a:ext>
            </a:extLst>
          </p:cNvPr>
          <p:cNvPicPr/>
          <p:nvPr/>
        </p:nvPicPr>
        <p:blipFill>
          <a:blip r:embed="rId27" cstate="print"/>
          <a:stretch>
            <a:fillRect/>
          </a:stretch>
        </p:blipFill>
        <p:spPr>
          <a:xfrm>
            <a:off x="1463514" y="3497071"/>
            <a:ext cx="1704046" cy="586006"/>
          </a:xfrm>
          <a:prstGeom prst="rect">
            <a:avLst/>
          </a:prstGeom>
        </p:spPr>
      </p:pic>
      <p:pic>
        <p:nvPicPr>
          <p:cNvPr id="38" name="object 67">
            <a:extLst>
              <a:ext uri="{FF2B5EF4-FFF2-40B4-BE49-F238E27FC236}">
                <a16:creationId xmlns:a16="http://schemas.microsoft.com/office/drawing/2014/main" id="{2E272DE9-2A33-638B-7880-0CB801A2962A}"/>
              </a:ext>
            </a:extLst>
          </p:cNvPr>
          <p:cNvPicPr/>
          <p:nvPr/>
        </p:nvPicPr>
        <p:blipFill>
          <a:blip r:embed="rId28" cstate="print"/>
          <a:stretch>
            <a:fillRect/>
          </a:stretch>
        </p:blipFill>
        <p:spPr>
          <a:xfrm>
            <a:off x="1450974" y="4271998"/>
            <a:ext cx="1698651" cy="889507"/>
          </a:xfrm>
          <a:prstGeom prst="rect">
            <a:avLst/>
          </a:prstGeom>
        </p:spPr>
      </p:pic>
    </p:spTree>
    <p:extLst>
      <p:ext uri="{BB962C8B-B14F-4D97-AF65-F5344CB8AC3E}">
        <p14:creationId xmlns:p14="http://schemas.microsoft.com/office/powerpoint/2010/main" val="2435335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697C129-9561-BD49-8704-B2599B88B6B2}"/>
              </a:ext>
            </a:extLst>
          </p:cNvPr>
          <p:cNvSpPr/>
          <p:nvPr/>
        </p:nvSpPr>
        <p:spPr>
          <a:xfrm>
            <a:off x="0" y="276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0"/>
            <a:ext cx="122165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5">
            <a:extLst>
              <a:ext uri="{FF2B5EF4-FFF2-40B4-BE49-F238E27FC236}">
                <a16:creationId xmlns:a16="http://schemas.microsoft.com/office/drawing/2014/main" id="{31731548-ACA7-BDEF-392A-1D814C56930D}"/>
              </a:ext>
            </a:extLst>
          </p:cNvPr>
          <p:cNvSpPr>
            <a:spLocks noGrp="1"/>
          </p:cNvSpPr>
          <p:nvPr>
            <p:ph type="title"/>
          </p:nvPr>
        </p:nvSpPr>
        <p:spPr/>
        <p:txBody>
          <a:bodyPr>
            <a:normAutofit fontScale="90000"/>
          </a:bodyPr>
          <a:lstStyle/>
          <a:p>
            <a:r>
              <a:rPr lang="de-DE" dirty="0"/>
              <a:t>Von der ACD zu Multiexperience - Orchestrierungs-Software</a:t>
            </a:r>
          </a:p>
        </p:txBody>
      </p:sp>
      <p:sp>
        <p:nvSpPr>
          <p:cNvPr id="12" name="Inhaltsplatzhalter 11">
            <a:extLst>
              <a:ext uri="{FF2B5EF4-FFF2-40B4-BE49-F238E27FC236}">
                <a16:creationId xmlns:a16="http://schemas.microsoft.com/office/drawing/2014/main" id="{DF26CDC1-26E3-B22C-FA17-6612DD9073DD}"/>
              </a:ext>
            </a:extLst>
          </p:cNvPr>
          <p:cNvSpPr>
            <a:spLocks noGrp="1"/>
          </p:cNvSpPr>
          <p:nvPr>
            <p:ph idx="1"/>
          </p:nvPr>
        </p:nvSpPr>
        <p:spPr/>
        <p:txBody>
          <a:bodyPr/>
          <a:lstStyle/>
          <a:p>
            <a:r>
              <a:rPr lang="de-DE" dirty="0">
                <a:solidFill>
                  <a:schemeClr val="tx1"/>
                </a:solidFill>
              </a:rPr>
              <a:t>Neue Anbieter wie </a:t>
            </a:r>
            <a:r>
              <a:rPr lang="de-DE" dirty="0" err="1">
                <a:solidFill>
                  <a:schemeClr val="tx1"/>
                </a:solidFill>
              </a:rPr>
              <a:t>Sprinklr</a:t>
            </a:r>
            <a:r>
              <a:rPr lang="de-DE" dirty="0">
                <a:solidFill>
                  <a:schemeClr val="tx1"/>
                </a:solidFill>
              </a:rPr>
              <a:t>, </a:t>
            </a:r>
            <a:r>
              <a:rPr lang="de-DE" dirty="0" err="1">
                <a:solidFill>
                  <a:schemeClr val="tx1"/>
                </a:solidFill>
              </a:rPr>
              <a:t>Voiso</a:t>
            </a:r>
            <a:r>
              <a:rPr lang="de-DE" dirty="0">
                <a:solidFill>
                  <a:schemeClr val="tx1"/>
                </a:solidFill>
              </a:rPr>
              <a:t> aber auch etablierte wie Genesys entwickeln sich zu Multiexperience Plattformen, die alle eingehenden Anfragen über alle Kanäle routen, steuern,….</a:t>
            </a:r>
          </a:p>
          <a:p>
            <a:endParaRPr lang="de-DE" dirty="0">
              <a:solidFill>
                <a:schemeClr val="tx1"/>
              </a:solidFill>
            </a:endParaRPr>
          </a:p>
          <a:p>
            <a:r>
              <a:rPr lang="de-DE" dirty="0">
                <a:solidFill>
                  <a:schemeClr val="tx1"/>
                </a:solidFill>
              </a:rPr>
              <a:t>Das Management von Telefonaten ist schwieriger als einige Hersteller vermutet haben</a:t>
            </a:r>
          </a:p>
          <a:p>
            <a:endParaRPr lang="de-DE" dirty="0">
              <a:solidFill>
                <a:schemeClr val="tx1"/>
              </a:solidFill>
            </a:endParaRPr>
          </a:p>
          <a:p>
            <a:r>
              <a:rPr lang="de-DE" dirty="0">
                <a:solidFill>
                  <a:schemeClr val="tx1"/>
                </a:solidFill>
              </a:rPr>
              <a:t>MS Teams Contact Center: Warten auf Microsoft; bislang ist (nichts) zu sehen</a:t>
            </a:r>
          </a:p>
        </p:txBody>
      </p:sp>
    </p:spTree>
    <p:extLst>
      <p:ext uri="{BB962C8B-B14F-4D97-AF65-F5344CB8AC3E}">
        <p14:creationId xmlns:p14="http://schemas.microsoft.com/office/powerpoint/2010/main" val="1093516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C22994E3-3FD8-C243-96D1-6A51A8C54E3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40</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632585" cy="523220"/>
          </a:xfrm>
          <a:prstGeom prst="rect">
            <a:avLst/>
          </a:prstGeom>
          <a:noFill/>
        </p:spPr>
        <p:txBody>
          <a:bodyPr wrap="none" rtlCol="0">
            <a:spAutoFit/>
          </a:bodyPr>
          <a:lstStyle/>
          <a:p>
            <a:r>
              <a:rPr lang="de-DE" sz="2800" b="1">
                <a:solidFill>
                  <a:schemeClr val="accent1"/>
                </a:solidFill>
              </a:rPr>
              <a:t>Customer Journey Orchestration/-Analytics</a:t>
            </a:r>
          </a:p>
        </p:txBody>
      </p:sp>
      <p:pic>
        <p:nvPicPr>
          <p:cNvPr id="19" name="Bild 41">
            <a:extLst>
              <a:ext uri="{FF2B5EF4-FFF2-40B4-BE49-F238E27FC236}">
                <a16:creationId xmlns:a16="http://schemas.microsoft.com/office/drawing/2014/main" id="{3FD8528F-BDE6-564F-B64B-00CB5B230B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3534" y="1588502"/>
            <a:ext cx="1084953" cy="524003"/>
          </a:xfrm>
          <a:prstGeom prst="rect">
            <a:avLst/>
          </a:prstGeom>
        </p:spPr>
      </p:pic>
      <p:pic>
        <p:nvPicPr>
          <p:cNvPr id="20" name="Bild 39">
            <a:extLst>
              <a:ext uri="{FF2B5EF4-FFF2-40B4-BE49-F238E27FC236}">
                <a16:creationId xmlns:a16="http://schemas.microsoft.com/office/drawing/2014/main" id="{88778182-0258-8947-92D8-FC095D5D1A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4215" y="2332829"/>
            <a:ext cx="892697" cy="595131"/>
          </a:xfrm>
          <a:prstGeom prst="rect">
            <a:avLst/>
          </a:prstGeom>
        </p:spPr>
      </p:pic>
      <p:pic>
        <p:nvPicPr>
          <p:cNvPr id="22" name="Bild 43">
            <a:extLst>
              <a:ext uri="{FF2B5EF4-FFF2-40B4-BE49-F238E27FC236}">
                <a16:creationId xmlns:a16="http://schemas.microsoft.com/office/drawing/2014/main" id="{8052128D-D9B0-D64C-B8B2-D4BAB526F1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7588" y="1680433"/>
            <a:ext cx="971167" cy="304680"/>
          </a:xfrm>
          <a:prstGeom prst="rect">
            <a:avLst/>
          </a:prstGeom>
        </p:spPr>
      </p:pic>
      <p:pic>
        <p:nvPicPr>
          <p:cNvPr id="25" name="Grafik 24">
            <a:extLst>
              <a:ext uri="{FF2B5EF4-FFF2-40B4-BE49-F238E27FC236}">
                <a16:creationId xmlns:a16="http://schemas.microsoft.com/office/drawing/2014/main" id="{5091DE0E-878B-9F48-814D-7B0024A448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98411" y="1717156"/>
            <a:ext cx="1282166" cy="320542"/>
          </a:xfrm>
          <a:prstGeom prst="rect">
            <a:avLst/>
          </a:prstGeom>
        </p:spPr>
      </p:pic>
      <p:pic>
        <p:nvPicPr>
          <p:cNvPr id="26" name="Inhaltsplatzhalter 80">
            <a:extLst>
              <a:ext uri="{FF2B5EF4-FFF2-40B4-BE49-F238E27FC236}">
                <a16:creationId xmlns:a16="http://schemas.microsoft.com/office/drawing/2014/main" id="{2A1CDA74-78EA-954A-918D-97E625A7A1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92927" y="2430588"/>
            <a:ext cx="924944" cy="380548"/>
          </a:xfrm>
          <a:prstGeom prst="rect">
            <a:avLst/>
          </a:prstGeom>
        </p:spPr>
      </p:pic>
      <p:pic>
        <p:nvPicPr>
          <p:cNvPr id="28" name="Grafik 27">
            <a:extLst>
              <a:ext uri="{FF2B5EF4-FFF2-40B4-BE49-F238E27FC236}">
                <a16:creationId xmlns:a16="http://schemas.microsoft.com/office/drawing/2014/main" id="{843DF36C-2FFB-D74D-8959-5ADF58D47B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55884" y="2389838"/>
            <a:ext cx="2090157" cy="414714"/>
          </a:xfrm>
          <a:prstGeom prst="rect">
            <a:avLst/>
          </a:prstGeom>
        </p:spPr>
      </p:pic>
      <p:pic>
        <p:nvPicPr>
          <p:cNvPr id="34" name="Grafik 33">
            <a:extLst>
              <a:ext uri="{FF2B5EF4-FFF2-40B4-BE49-F238E27FC236}">
                <a16:creationId xmlns:a16="http://schemas.microsoft.com/office/drawing/2014/main" id="{DB2473B7-224D-C04B-A511-0848563A43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24988" y="1680433"/>
            <a:ext cx="1597658" cy="538071"/>
          </a:xfrm>
          <a:prstGeom prst="rect">
            <a:avLst/>
          </a:prstGeom>
        </p:spPr>
      </p:pic>
      <p:pic>
        <p:nvPicPr>
          <p:cNvPr id="38" name="Grafik 37">
            <a:extLst>
              <a:ext uri="{FF2B5EF4-FFF2-40B4-BE49-F238E27FC236}">
                <a16:creationId xmlns:a16="http://schemas.microsoft.com/office/drawing/2014/main" id="{07EE386F-5D96-1D43-B63C-C87DCF84470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126098" y="2299874"/>
            <a:ext cx="1105300" cy="594642"/>
          </a:xfrm>
          <a:prstGeom prst="rect">
            <a:avLst/>
          </a:prstGeom>
        </p:spPr>
      </p:pic>
      <p:pic>
        <p:nvPicPr>
          <p:cNvPr id="39" name="Bild 8">
            <a:extLst>
              <a:ext uri="{FF2B5EF4-FFF2-40B4-BE49-F238E27FC236}">
                <a16:creationId xmlns:a16="http://schemas.microsoft.com/office/drawing/2014/main" id="{7E4CA125-65F8-5345-AEC4-2542957F073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89163" y="3107829"/>
            <a:ext cx="972127" cy="648085"/>
          </a:xfrm>
          <a:prstGeom prst="rect">
            <a:avLst/>
          </a:prstGeom>
        </p:spPr>
      </p:pic>
      <p:pic>
        <p:nvPicPr>
          <p:cNvPr id="3" name="Grafik 2">
            <a:extLst>
              <a:ext uri="{FF2B5EF4-FFF2-40B4-BE49-F238E27FC236}">
                <a16:creationId xmlns:a16="http://schemas.microsoft.com/office/drawing/2014/main" id="{F2E806F3-DFCC-BE44-A827-EA041A5F0F1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0347" t="23909" r="3524" b="30411"/>
          <a:stretch/>
        </p:blipFill>
        <p:spPr>
          <a:xfrm>
            <a:off x="4913831" y="3107829"/>
            <a:ext cx="1950525" cy="540595"/>
          </a:xfrm>
          <a:prstGeom prst="rect">
            <a:avLst/>
          </a:prstGeom>
        </p:spPr>
      </p:pic>
      <p:pic>
        <p:nvPicPr>
          <p:cNvPr id="4" name="Grafik 3">
            <a:extLst>
              <a:ext uri="{FF2B5EF4-FFF2-40B4-BE49-F238E27FC236}">
                <a16:creationId xmlns:a16="http://schemas.microsoft.com/office/drawing/2014/main" id="{6A18ABB0-5B97-B743-8A05-5992E6F380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16897" y="3103958"/>
            <a:ext cx="1488693" cy="536250"/>
          </a:xfrm>
          <a:prstGeom prst="rect">
            <a:avLst/>
          </a:prstGeom>
        </p:spPr>
      </p:pic>
      <p:pic>
        <p:nvPicPr>
          <p:cNvPr id="6" name="Grafik 5">
            <a:extLst>
              <a:ext uri="{FF2B5EF4-FFF2-40B4-BE49-F238E27FC236}">
                <a16:creationId xmlns:a16="http://schemas.microsoft.com/office/drawing/2014/main" id="{6B12372E-9577-5245-A225-3559F2ABE61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t="15403" b="12202"/>
          <a:stretch/>
        </p:blipFill>
        <p:spPr>
          <a:xfrm>
            <a:off x="10272743" y="2280075"/>
            <a:ext cx="892470" cy="646105"/>
          </a:xfrm>
          <a:prstGeom prst="rect">
            <a:avLst/>
          </a:prstGeom>
        </p:spPr>
      </p:pic>
      <p:pic>
        <p:nvPicPr>
          <p:cNvPr id="9" name="Grafik 8">
            <a:extLst>
              <a:ext uri="{FF2B5EF4-FFF2-40B4-BE49-F238E27FC236}">
                <a16:creationId xmlns:a16="http://schemas.microsoft.com/office/drawing/2014/main" id="{141C34FB-23D8-DC4E-AF5E-7B233FD86C47}"/>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18488" b="18239"/>
          <a:stretch/>
        </p:blipFill>
        <p:spPr>
          <a:xfrm>
            <a:off x="9009533" y="3103958"/>
            <a:ext cx="896307" cy="567117"/>
          </a:xfrm>
          <a:prstGeom prst="rect">
            <a:avLst/>
          </a:prstGeom>
        </p:spPr>
      </p:pic>
      <p:pic>
        <p:nvPicPr>
          <p:cNvPr id="12" name="Grafik 11">
            <a:extLst>
              <a:ext uri="{FF2B5EF4-FFF2-40B4-BE49-F238E27FC236}">
                <a16:creationId xmlns:a16="http://schemas.microsoft.com/office/drawing/2014/main" id="{B7AEEBD7-3E33-E941-9578-EFC3C523289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113264" y="3183323"/>
            <a:ext cx="1503338" cy="377520"/>
          </a:xfrm>
          <a:prstGeom prst="rect">
            <a:avLst/>
          </a:prstGeom>
        </p:spPr>
      </p:pic>
      <p:pic>
        <p:nvPicPr>
          <p:cNvPr id="7" name="Grafik 6">
            <a:extLst>
              <a:ext uri="{FF2B5EF4-FFF2-40B4-BE49-F238E27FC236}">
                <a16:creationId xmlns:a16="http://schemas.microsoft.com/office/drawing/2014/main" id="{9E0E4A61-A7F0-4046-9173-7626770E150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624852" y="3900056"/>
            <a:ext cx="1155700" cy="444500"/>
          </a:xfrm>
          <a:prstGeom prst="rect">
            <a:avLst/>
          </a:prstGeom>
        </p:spPr>
      </p:pic>
      <p:pic>
        <p:nvPicPr>
          <p:cNvPr id="13" name="Grafik 12">
            <a:extLst>
              <a:ext uri="{FF2B5EF4-FFF2-40B4-BE49-F238E27FC236}">
                <a16:creationId xmlns:a16="http://schemas.microsoft.com/office/drawing/2014/main" id="{76A44EEA-D76E-1B44-97CD-6EDB39C27E8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998070" y="3846692"/>
            <a:ext cx="1528529" cy="497864"/>
          </a:xfrm>
          <a:prstGeom prst="rect">
            <a:avLst/>
          </a:prstGeom>
        </p:spPr>
      </p:pic>
      <p:pic>
        <p:nvPicPr>
          <p:cNvPr id="11" name="Grafik 10">
            <a:extLst>
              <a:ext uri="{FF2B5EF4-FFF2-40B4-BE49-F238E27FC236}">
                <a16:creationId xmlns:a16="http://schemas.microsoft.com/office/drawing/2014/main" id="{DB5E5FA7-59DC-9C43-954A-724928DA0F2E}"/>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l="24182" t="34406" r="24276" b="38613"/>
          <a:stretch/>
        </p:blipFill>
        <p:spPr>
          <a:xfrm>
            <a:off x="6697618" y="3853521"/>
            <a:ext cx="1644825" cy="449950"/>
          </a:xfrm>
          <a:prstGeom prst="rect">
            <a:avLst/>
          </a:prstGeom>
        </p:spPr>
      </p:pic>
      <p:pic>
        <p:nvPicPr>
          <p:cNvPr id="14" name="Grafik 13">
            <a:extLst>
              <a:ext uri="{FF2B5EF4-FFF2-40B4-BE49-F238E27FC236}">
                <a16:creationId xmlns:a16="http://schemas.microsoft.com/office/drawing/2014/main" id="{AA420C18-AD95-CA42-A410-1E7B86C638FD}"/>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t="29558" b="28243"/>
          <a:stretch/>
        </p:blipFill>
        <p:spPr>
          <a:xfrm>
            <a:off x="8461110" y="3821250"/>
            <a:ext cx="1651000" cy="514492"/>
          </a:xfrm>
          <a:prstGeom prst="rect">
            <a:avLst/>
          </a:prstGeom>
        </p:spPr>
      </p:pic>
      <p:pic>
        <p:nvPicPr>
          <p:cNvPr id="17" name="Grafik 16">
            <a:extLst>
              <a:ext uri="{FF2B5EF4-FFF2-40B4-BE49-F238E27FC236}">
                <a16:creationId xmlns:a16="http://schemas.microsoft.com/office/drawing/2014/main" id="{E90748F7-7496-4C41-ACFF-45493CFF084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185048" y="3866755"/>
            <a:ext cx="1960329" cy="419494"/>
          </a:xfrm>
          <a:prstGeom prst="rect">
            <a:avLst/>
          </a:prstGeom>
        </p:spPr>
      </p:pic>
      <p:pic>
        <p:nvPicPr>
          <p:cNvPr id="23" name="Grafik 22">
            <a:extLst>
              <a:ext uri="{FF2B5EF4-FFF2-40B4-BE49-F238E27FC236}">
                <a16:creationId xmlns:a16="http://schemas.microsoft.com/office/drawing/2014/main" id="{708C75F5-9418-9C45-9493-ABE7597F286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426983" y="1795025"/>
            <a:ext cx="1327063" cy="308885"/>
          </a:xfrm>
          <a:prstGeom prst="rect">
            <a:avLst/>
          </a:prstGeom>
        </p:spPr>
      </p:pic>
      <p:pic>
        <p:nvPicPr>
          <p:cNvPr id="27" name="Grafik 26">
            <a:extLst>
              <a:ext uri="{FF2B5EF4-FFF2-40B4-BE49-F238E27FC236}">
                <a16:creationId xmlns:a16="http://schemas.microsoft.com/office/drawing/2014/main" id="{6877A943-52B0-174C-A3C0-9009BF8F569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624852" y="4534521"/>
            <a:ext cx="1022945" cy="1022945"/>
          </a:xfrm>
          <a:prstGeom prst="rect">
            <a:avLst/>
          </a:prstGeom>
        </p:spPr>
      </p:pic>
      <p:pic>
        <p:nvPicPr>
          <p:cNvPr id="30" name="Grafik 29">
            <a:extLst>
              <a:ext uri="{FF2B5EF4-FFF2-40B4-BE49-F238E27FC236}">
                <a16:creationId xmlns:a16="http://schemas.microsoft.com/office/drawing/2014/main" id="{00263E94-5714-B445-B83B-DDB57DB5D31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802915" y="4542824"/>
            <a:ext cx="1068768" cy="1068768"/>
          </a:xfrm>
          <a:prstGeom prst="rect">
            <a:avLst/>
          </a:prstGeom>
        </p:spPr>
      </p:pic>
      <p:pic>
        <p:nvPicPr>
          <p:cNvPr id="24" name="Grafik 23">
            <a:extLst>
              <a:ext uri="{FF2B5EF4-FFF2-40B4-BE49-F238E27FC236}">
                <a16:creationId xmlns:a16="http://schemas.microsoft.com/office/drawing/2014/main" id="{B63C1E38-F729-1949-B7AF-D76D6BAC3542}"/>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l="27096" t="29268" r="24987" b="20024"/>
          <a:stretch/>
        </p:blipFill>
        <p:spPr>
          <a:xfrm>
            <a:off x="6114386" y="4483539"/>
            <a:ext cx="1187719" cy="656845"/>
          </a:xfrm>
          <a:prstGeom prst="rect">
            <a:avLst/>
          </a:prstGeom>
        </p:spPr>
      </p:pic>
      <p:pic>
        <p:nvPicPr>
          <p:cNvPr id="29" name="Grafik 28">
            <a:extLst>
              <a:ext uri="{FF2B5EF4-FFF2-40B4-BE49-F238E27FC236}">
                <a16:creationId xmlns:a16="http://schemas.microsoft.com/office/drawing/2014/main" id="{52140133-7FC5-5A40-902D-3E4DBE7575E6}"/>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518165" y="4534521"/>
            <a:ext cx="1715114" cy="270647"/>
          </a:xfrm>
          <a:prstGeom prst="rect">
            <a:avLst/>
          </a:prstGeom>
        </p:spPr>
      </p:pic>
      <p:pic>
        <p:nvPicPr>
          <p:cNvPr id="31" name="Grafik 30">
            <a:extLst>
              <a:ext uri="{FF2B5EF4-FFF2-40B4-BE49-F238E27FC236}">
                <a16:creationId xmlns:a16="http://schemas.microsoft.com/office/drawing/2014/main" id="{A8FD1C9A-B4E6-664D-A0AD-7C56392EBDB5}"/>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658658" y="5734710"/>
            <a:ext cx="1696508" cy="958896"/>
          </a:xfrm>
          <a:prstGeom prst="rect">
            <a:avLst/>
          </a:prstGeom>
        </p:spPr>
      </p:pic>
      <p:pic>
        <p:nvPicPr>
          <p:cNvPr id="32" name="Grafik 31">
            <a:extLst>
              <a:ext uri="{FF2B5EF4-FFF2-40B4-BE49-F238E27FC236}">
                <a16:creationId xmlns:a16="http://schemas.microsoft.com/office/drawing/2014/main" id="{93D11A60-179E-9B4D-8DE8-D4F8E77D4FF6}"/>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t="33783" b="37547"/>
          <a:stretch/>
        </p:blipFill>
        <p:spPr>
          <a:xfrm>
            <a:off x="9480577" y="4434398"/>
            <a:ext cx="1793376" cy="493961"/>
          </a:xfrm>
          <a:prstGeom prst="rect">
            <a:avLst/>
          </a:prstGeom>
        </p:spPr>
      </p:pic>
      <p:pic>
        <p:nvPicPr>
          <p:cNvPr id="33" name="Grafik 32">
            <a:extLst>
              <a:ext uri="{FF2B5EF4-FFF2-40B4-BE49-F238E27FC236}">
                <a16:creationId xmlns:a16="http://schemas.microsoft.com/office/drawing/2014/main" id="{28641A0A-C90D-784C-ACF3-3F5F7A868B46}"/>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544808" y="4979310"/>
            <a:ext cx="1710520" cy="430160"/>
          </a:xfrm>
          <a:prstGeom prst="rect">
            <a:avLst/>
          </a:prstGeom>
        </p:spPr>
      </p:pic>
      <p:pic>
        <p:nvPicPr>
          <p:cNvPr id="35" name="Grafik 34">
            <a:extLst>
              <a:ext uri="{FF2B5EF4-FFF2-40B4-BE49-F238E27FC236}">
                <a16:creationId xmlns:a16="http://schemas.microsoft.com/office/drawing/2014/main" id="{5FFD50DA-9532-144C-A4E0-CB7DD0337026}"/>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608672" y="6192712"/>
            <a:ext cx="2146300" cy="431800"/>
          </a:xfrm>
          <a:prstGeom prst="rect">
            <a:avLst/>
          </a:prstGeom>
        </p:spPr>
      </p:pic>
      <p:pic>
        <p:nvPicPr>
          <p:cNvPr id="36" name="Grafik 35">
            <a:extLst>
              <a:ext uri="{FF2B5EF4-FFF2-40B4-BE49-F238E27FC236}">
                <a16:creationId xmlns:a16="http://schemas.microsoft.com/office/drawing/2014/main" id="{0488185E-FB45-8E45-AA0E-02B083C7F13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595116" y="5027015"/>
            <a:ext cx="1636091" cy="390260"/>
          </a:xfrm>
          <a:prstGeom prst="rect">
            <a:avLst/>
          </a:prstGeom>
        </p:spPr>
      </p:pic>
      <p:pic>
        <p:nvPicPr>
          <p:cNvPr id="41" name="Grafik 40">
            <a:extLst>
              <a:ext uri="{FF2B5EF4-FFF2-40B4-BE49-F238E27FC236}">
                <a16:creationId xmlns:a16="http://schemas.microsoft.com/office/drawing/2014/main" id="{B0DC0695-E153-E845-B6B1-5C57FCB04B4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601855" y="5574293"/>
            <a:ext cx="1672098" cy="476694"/>
          </a:xfrm>
          <a:prstGeom prst="rect">
            <a:avLst/>
          </a:prstGeom>
        </p:spPr>
      </p:pic>
      <p:pic>
        <p:nvPicPr>
          <p:cNvPr id="37" name="Grafik 36">
            <a:extLst>
              <a:ext uri="{FF2B5EF4-FFF2-40B4-BE49-F238E27FC236}">
                <a16:creationId xmlns:a16="http://schemas.microsoft.com/office/drawing/2014/main" id="{BC21D1C8-1523-544B-BA82-2A88785F7639}"/>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6106416" y="5374951"/>
            <a:ext cx="1372094" cy="668228"/>
          </a:xfrm>
          <a:prstGeom prst="rect">
            <a:avLst/>
          </a:prstGeom>
        </p:spPr>
      </p:pic>
    </p:spTree>
    <p:extLst>
      <p:ext uri="{BB962C8B-B14F-4D97-AF65-F5344CB8AC3E}">
        <p14:creationId xmlns:p14="http://schemas.microsoft.com/office/powerpoint/2010/main" val="1094418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B9FE152B-C961-D14B-87E4-32056382FBC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41</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527171" cy="523220"/>
          </a:xfrm>
          <a:prstGeom prst="rect">
            <a:avLst/>
          </a:prstGeom>
          <a:noFill/>
        </p:spPr>
        <p:txBody>
          <a:bodyPr wrap="none" rtlCol="0">
            <a:spAutoFit/>
          </a:bodyPr>
          <a:lstStyle/>
          <a:p>
            <a:r>
              <a:rPr lang="de-DE" sz="2800" b="1" dirty="0">
                <a:solidFill>
                  <a:schemeClr val="accent1"/>
                </a:solidFill>
              </a:rPr>
              <a:t>Personalisierung/Digital CX Software (1)</a:t>
            </a:r>
          </a:p>
        </p:txBody>
      </p:sp>
      <p:pic>
        <p:nvPicPr>
          <p:cNvPr id="29" name="Grafik 28">
            <a:extLst>
              <a:ext uri="{FF2B5EF4-FFF2-40B4-BE49-F238E27FC236}">
                <a16:creationId xmlns:a16="http://schemas.microsoft.com/office/drawing/2014/main" id="{B6756425-C2CA-7B45-BD69-6158AD1738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608" b="39574"/>
          <a:stretch/>
        </p:blipFill>
        <p:spPr>
          <a:xfrm>
            <a:off x="3188788" y="1387473"/>
            <a:ext cx="1338435" cy="533434"/>
          </a:xfrm>
          <a:prstGeom prst="rect">
            <a:avLst/>
          </a:prstGeom>
        </p:spPr>
      </p:pic>
      <p:pic>
        <p:nvPicPr>
          <p:cNvPr id="31" name="Grafik 30">
            <a:extLst>
              <a:ext uri="{FF2B5EF4-FFF2-40B4-BE49-F238E27FC236}">
                <a16:creationId xmlns:a16="http://schemas.microsoft.com/office/drawing/2014/main" id="{A39AC5F8-4632-DA47-8554-3968C58817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9372" y="1415950"/>
            <a:ext cx="775461" cy="543980"/>
          </a:xfrm>
          <a:prstGeom prst="rect">
            <a:avLst/>
          </a:prstGeom>
        </p:spPr>
      </p:pic>
      <p:pic>
        <p:nvPicPr>
          <p:cNvPr id="33" name="Grafik 32">
            <a:extLst>
              <a:ext uri="{FF2B5EF4-FFF2-40B4-BE49-F238E27FC236}">
                <a16:creationId xmlns:a16="http://schemas.microsoft.com/office/drawing/2014/main" id="{EBB51D72-CF2D-BE4B-8C05-267E16914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7359" y="1384994"/>
            <a:ext cx="1152420" cy="587221"/>
          </a:xfrm>
          <a:prstGeom prst="rect">
            <a:avLst/>
          </a:prstGeom>
        </p:spPr>
      </p:pic>
      <p:pic>
        <p:nvPicPr>
          <p:cNvPr id="4" name="Grafik 3">
            <a:extLst>
              <a:ext uri="{FF2B5EF4-FFF2-40B4-BE49-F238E27FC236}">
                <a16:creationId xmlns:a16="http://schemas.microsoft.com/office/drawing/2014/main" id="{197FCF9E-1835-D544-9C49-95EC2ABB05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6486" y="1384994"/>
            <a:ext cx="1168676" cy="580663"/>
          </a:xfrm>
          <a:prstGeom prst="rect">
            <a:avLst/>
          </a:prstGeom>
        </p:spPr>
      </p:pic>
      <p:pic>
        <p:nvPicPr>
          <p:cNvPr id="26" name="Grafik 25">
            <a:extLst>
              <a:ext uri="{FF2B5EF4-FFF2-40B4-BE49-F238E27FC236}">
                <a16:creationId xmlns:a16="http://schemas.microsoft.com/office/drawing/2014/main" id="{CA93688A-4CDA-DF43-945E-C74A7D41CC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67323" y="2076318"/>
            <a:ext cx="1281298" cy="590174"/>
          </a:xfrm>
          <a:prstGeom prst="rect">
            <a:avLst/>
          </a:prstGeom>
        </p:spPr>
      </p:pic>
      <p:pic>
        <p:nvPicPr>
          <p:cNvPr id="28" name="Grafik 27">
            <a:extLst>
              <a:ext uri="{FF2B5EF4-FFF2-40B4-BE49-F238E27FC236}">
                <a16:creationId xmlns:a16="http://schemas.microsoft.com/office/drawing/2014/main" id="{1540CF40-82BE-3C4F-8746-C175F565D9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3078" y="2093674"/>
            <a:ext cx="2005916" cy="434615"/>
          </a:xfrm>
          <a:prstGeom prst="rect">
            <a:avLst/>
          </a:prstGeom>
        </p:spPr>
      </p:pic>
      <p:pic>
        <p:nvPicPr>
          <p:cNvPr id="30" name="Grafik 29">
            <a:extLst>
              <a:ext uri="{FF2B5EF4-FFF2-40B4-BE49-F238E27FC236}">
                <a16:creationId xmlns:a16="http://schemas.microsoft.com/office/drawing/2014/main" id="{34DABD86-9692-D147-8DFE-309F6E5C4D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69824" y="2139901"/>
            <a:ext cx="2267672" cy="293464"/>
          </a:xfrm>
          <a:prstGeom prst="rect">
            <a:avLst/>
          </a:prstGeom>
        </p:spPr>
      </p:pic>
      <p:pic>
        <p:nvPicPr>
          <p:cNvPr id="32" name="Bild 45" descr="images.png">
            <a:extLst>
              <a:ext uri="{FF2B5EF4-FFF2-40B4-BE49-F238E27FC236}">
                <a16:creationId xmlns:a16="http://schemas.microsoft.com/office/drawing/2014/main" id="{6C20C618-D24B-D443-888A-FE15423BD28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23890" b="26801"/>
          <a:stretch/>
        </p:blipFill>
        <p:spPr>
          <a:xfrm>
            <a:off x="10390109" y="1377447"/>
            <a:ext cx="1095263" cy="540067"/>
          </a:xfrm>
          <a:prstGeom prst="rect">
            <a:avLst/>
          </a:prstGeom>
        </p:spPr>
      </p:pic>
      <p:pic>
        <p:nvPicPr>
          <p:cNvPr id="34" name="Grafik 33">
            <a:extLst>
              <a:ext uri="{FF2B5EF4-FFF2-40B4-BE49-F238E27FC236}">
                <a16:creationId xmlns:a16="http://schemas.microsoft.com/office/drawing/2014/main" id="{D9CDBDEF-9D44-B746-98A5-F8241276AC1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81654" y="2798174"/>
            <a:ext cx="1416406" cy="417395"/>
          </a:xfrm>
          <a:prstGeom prst="rect">
            <a:avLst/>
          </a:prstGeom>
        </p:spPr>
      </p:pic>
      <p:pic>
        <p:nvPicPr>
          <p:cNvPr id="12" name="Grafik 11">
            <a:extLst>
              <a:ext uri="{FF2B5EF4-FFF2-40B4-BE49-F238E27FC236}">
                <a16:creationId xmlns:a16="http://schemas.microsoft.com/office/drawing/2014/main" id="{ECC92727-C545-6C44-8DBA-CE4A8A60600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88431" y="2748139"/>
            <a:ext cx="1602865" cy="470174"/>
          </a:xfrm>
          <a:prstGeom prst="rect">
            <a:avLst/>
          </a:prstGeom>
        </p:spPr>
      </p:pic>
      <p:pic>
        <p:nvPicPr>
          <p:cNvPr id="17" name="Grafik 16">
            <a:extLst>
              <a:ext uri="{FF2B5EF4-FFF2-40B4-BE49-F238E27FC236}">
                <a16:creationId xmlns:a16="http://schemas.microsoft.com/office/drawing/2014/main" id="{E9B9598A-7932-F644-BFB8-5992FC65765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33200" b="27583"/>
          <a:stretch/>
        </p:blipFill>
        <p:spPr>
          <a:xfrm>
            <a:off x="6459428" y="2690566"/>
            <a:ext cx="1422400" cy="557817"/>
          </a:xfrm>
          <a:prstGeom prst="rect">
            <a:avLst/>
          </a:prstGeom>
        </p:spPr>
      </p:pic>
      <p:pic>
        <p:nvPicPr>
          <p:cNvPr id="20" name="Grafik 19">
            <a:extLst>
              <a:ext uri="{FF2B5EF4-FFF2-40B4-BE49-F238E27FC236}">
                <a16:creationId xmlns:a16="http://schemas.microsoft.com/office/drawing/2014/main" id="{FA9ADDF3-F680-6C4E-A39C-292228015DB5}"/>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4988" t="29488" r="10637" b="15167"/>
          <a:stretch/>
        </p:blipFill>
        <p:spPr>
          <a:xfrm>
            <a:off x="9216456" y="2038249"/>
            <a:ext cx="1538472" cy="420805"/>
          </a:xfrm>
          <a:prstGeom prst="rect">
            <a:avLst/>
          </a:prstGeom>
        </p:spPr>
      </p:pic>
      <p:pic>
        <p:nvPicPr>
          <p:cNvPr id="23" name="Grafik 22">
            <a:extLst>
              <a:ext uri="{FF2B5EF4-FFF2-40B4-BE49-F238E27FC236}">
                <a16:creationId xmlns:a16="http://schemas.microsoft.com/office/drawing/2014/main" id="{061F2FED-50F7-D940-91BB-2D19EC9CF6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22091" y="2121651"/>
            <a:ext cx="1295400" cy="254000"/>
          </a:xfrm>
          <a:prstGeom prst="rect">
            <a:avLst/>
          </a:prstGeom>
        </p:spPr>
      </p:pic>
      <p:pic>
        <p:nvPicPr>
          <p:cNvPr id="36" name="Grafik 35">
            <a:extLst>
              <a:ext uri="{FF2B5EF4-FFF2-40B4-BE49-F238E27FC236}">
                <a16:creationId xmlns:a16="http://schemas.microsoft.com/office/drawing/2014/main" id="{C5EEEB45-ACF7-3247-AC23-21D252770A5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003660" y="2687908"/>
            <a:ext cx="1549873" cy="538377"/>
          </a:xfrm>
          <a:prstGeom prst="rect">
            <a:avLst/>
          </a:prstGeom>
        </p:spPr>
      </p:pic>
      <p:pic>
        <p:nvPicPr>
          <p:cNvPr id="38" name="Grafik 37">
            <a:extLst>
              <a:ext uri="{FF2B5EF4-FFF2-40B4-BE49-F238E27FC236}">
                <a16:creationId xmlns:a16="http://schemas.microsoft.com/office/drawing/2014/main" id="{9DE6230D-B038-5842-B6EC-4B820811556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181654" y="3350307"/>
            <a:ext cx="482600" cy="482600"/>
          </a:xfrm>
          <a:prstGeom prst="rect">
            <a:avLst/>
          </a:prstGeom>
        </p:spPr>
      </p:pic>
      <p:pic>
        <p:nvPicPr>
          <p:cNvPr id="42" name="Grafik 41">
            <a:extLst>
              <a:ext uri="{FF2B5EF4-FFF2-40B4-BE49-F238E27FC236}">
                <a16:creationId xmlns:a16="http://schemas.microsoft.com/office/drawing/2014/main" id="{6898BFC8-01C1-BB40-8E4D-B1423DD7A38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850779" y="3367292"/>
            <a:ext cx="2028411" cy="373041"/>
          </a:xfrm>
          <a:prstGeom prst="rect">
            <a:avLst/>
          </a:prstGeom>
        </p:spPr>
      </p:pic>
      <p:pic>
        <p:nvPicPr>
          <p:cNvPr id="47" name="Grafik 46">
            <a:extLst>
              <a:ext uri="{FF2B5EF4-FFF2-40B4-BE49-F238E27FC236}">
                <a16:creationId xmlns:a16="http://schemas.microsoft.com/office/drawing/2014/main" id="{726CE573-6D77-104F-960A-DFDDF1E0D0A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126010" y="3350884"/>
            <a:ext cx="1152213" cy="448083"/>
          </a:xfrm>
          <a:prstGeom prst="rect">
            <a:avLst/>
          </a:prstGeom>
        </p:spPr>
      </p:pic>
      <p:pic>
        <p:nvPicPr>
          <p:cNvPr id="50" name="Grafik 49">
            <a:extLst>
              <a:ext uri="{FF2B5EF4-FFF2-40B4-BE49-F238E27FC236}">
                <a16:creationId xmlns:a16="http://schemas.microsoft.com/office/drawing/2014/main" id="{0B32C312-76FC-CF43-BD94-9FB67F7EF67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188328" y="4018382"/>
            <a:ext cx="2013963" cy="508027"/>
          </a:xfrm>
          <a:prstGeom prst="rect">
            <a:avLst/>
          </a:prstGeom>
        </p:spPr>
      </p:pic>
      <p:pic>
        <p:nvPicPr>
          <p:cNvPr id="6" name="Grafik 5">
            <a:extLst>
              <a:ext uri="{FF2B5EF4-FFF2-40B4-BE49-F238E27FC236}">
                <a16:creationId xmlns:a16="http://schemas.microsoft.com/office/drawing/2014/main" id="{DDC96806-E3A4-B249-86AA-27C61A9B857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096000" y="3401609"/>
            <a:ext cx="1280201" cy="437875"/>
          </a:xfrm>
          <a:prstGeom prst="rect">
            <a:avLst/>
          </a:prstGeom>
        </p:spPr>
      </p:pic>
      <p:pic>
        <p:nvPicPr>
          <p:cNvPr id="9" name="Grafik 8">
            <a:extLst>
              <a:ext uri="{FF2B5EF4-FFF2-40B4-BE49-F238E27FC236}">
                <a16:creationId xmlns:a16="http://schemas.microsoft.com/office/drawing/2014/main" id="{A875C554-D6B7-5C47-907D-0495AE18598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560323" y="3367292"/>
            <a:ext cx="1389846" cy="426539"/>
          </a:xfrm>
          <a:prstGeom prst="rect">
            <a:avLst/>
          </a:prstGeom>
        </p:spPr>
      </p:pic>
      <p:pic>
        <p:nvPicPr>
          <p:cNvPr id="11" name="Grafik 10">
            <a:extLst>
              <a:ext uri="{FF2B5EF4-FFF2-40B4-BE49-F238E27FC236}">
                <a16:creationId xmlns:a16="http://schemas.microsoft.com/office/drawing/2014/main" id="{9ED6F773-AF74-7149-A74B-958D50BB9D4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839707" y="3900903"/>
            <a:ext cx="902901" cy="745716"/>
          </a:xfrm>
          <a:prstGeom prst="rect">
            <a:avLst/>
          </a:prstGeom>
        </p:spPr>
      </p:pic>
      <p:pic>
        <p:nvPicPr>
          <p:cNvPr id="13" name="Grafik 12">
            <a:extLst>
              <a:ext uri="{FF2B5EF4-FFF2-40B4-BE49-F238E27FC236}">
                <a16:creationId xmlns:a16="http://schemas.microsoft.com/office/drawing/2014/main" id="{0FF74FCF-9B85-6C43-8954-B9F03E88287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0962445" y="2601841"/>
            <a:ext cx="1135031" cy="582067"/>
          </a:xfrm>
          <a:prstGeom prst="rect">
            <a:avLst/>
          </a:prstGeom>
        </p:spPr>
      </p:pic>
      <p:pic>
        <p:nvPicPr>
          <p:cNvPr id="14" name="Grafik 13">
            <a:extLst>
              <a:ext uri="{FF2B5EF4-FFF2-40B4-BE49-F238E27FC236}">
                <a16:creationId xmlns:a16="http://schemas.microsoft.com/office/drawing/2014/main" id="{7A619D18-2F6C-6E47-BDEF-904B807D844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355920" y="4006647"/>
            <a:ext cx="1814708" cy="457764"/>
          </a:xfrm>
          <a:prstGeom prst="rect">
            <a:avLst/>
          </a:prstGeom>
        </p:spPr>
      </p:pic>
      <p:pic>
        <p:nvPicPr>
          <p:cNvPr id="18" name="Grafik 17">
            <a:extLst>
              <a:ext uri="{FF2B5EF4-FFF2-40B4-BE49-F238E27FC236}">
                <a16:creationId xmlns:a16="http://schemas.microsoft.com/office/drawing/2014/main" id="{80A2DD9F-F9C4-C345-92F9-7E4A8438FA17}"/>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t="23799" b="27418"/>
          <a:stretch/>
        </p:blipFill>
        <p:spPr>
          <a:xfrm>
            <a:off x="3211059" y="4690212"/>
            <a:ext cx="1968500" cy="501834"/>
          </a:xfrm>
          <a:prstGeom prst="rect">
            <a:avLst/>
          </a:prstGeom>
        </p:spPr>
      </p:pic>
      <p:pic>
        <p:nvPicPr>
          <p:cNvPr id="19" name="Grafik 18">
            <a:extLst>
              <a:ext uri="{FF2B5EF4-FFF2-40B4-BE49-F238E27FC236}">
                <a16:creationId xmlns:a16="http://schemas.microsoft.com/office/drawing/2014/main" id="{EBD374EF-7D77-A648-A1F5-31906D63EAE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7328582" y="4011897"/>
            <a:ext cx="1353171" cy="455731"/>
          </a:xfrm>
          <a:prstGeom prst="rect">
            <a:avLst/>
          </a:prstGeom>
        </p:spPr>
      </p:pic>
      <p:pic>
        <p:nvPicPr>
          <p:cNvPr id="3" name="Grafik 2">
            <a:extLst>
              <a:ext uri="{FF2B5EF4-FFF2-40B4-BE49-F238E27FC236}">
                <a16:creationId xmlns:a16="http://schemas.microsoft.com/office/drawing/2014/main" id="{EF56ED40-C659-FB4D-9990-CD5BBBA2845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149187" y="4737556"/>
            <a:ext cx="1607171" cy="372477"/>
          </a:xfrm>
          <a:prstGeom prst="rect">
            <a:avLst/>
          </a:prstGeom>
        </p:spPr>
      </p:pic>
      <p:pic>
        <p:nvPicPr>
          <p:cNvPr id="24" name="Grafik 23">
            <a:extLst>
              <a:ext uri="{FF2B5EF4-FFF2-40B4-BE49-F238E27FC236}">
                <a16:creationId xmlns:a16="http://schemas.microsoft.com/office/drawing/2014/main" id="{B1D0B267-0EB4-8F45-825F-32DF8B830202}"/>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23669" y="4670307"/>
            <a:ext cx="2642992" cy="429682"/>
          </a:xfrm>
          <a:prstGeom prst="rect">
            <a:avLst/>
          </a:prstGeom>
        </p:spPr>
      </p:pic>
      <p:pic>
        <p:nvPicPr>
          <p:cNvPr id="25" name="Grafik 24">
            <a:extLst>
              <a:ext uri="{FF2B5EF4-FFF2-40B4-BE49-F238E27FC236}">
                <a16:creationId xmlns:a16="http://schemas.microsoft.com/office/drawing/2014/main" id="{0259C16F-5DBD-6948-A14C-D111C3ABFE3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339229" y="1385136"/>
            <a:ext cx="1732711" cy="403303"/>
          </a:xfrm>
          <a:prstGeom prst="rect">
            <a:avLst/>
          </a:prstGeom>
        </p:spPr>
      </p:pic>
      <p:pic>
        <p:nvPicPr>
          <p:cNvPr id="7" name="Grafik 6">
            <a:extLst>
              <a:ext uri="{FF2B5EF4-FFF2-40B4-BE49-F238E27FC236}">
                <a16:creationId xmlns:a16="http://schemas.microsoft.com/office/drawing/2014/main" id="{6BDC3DD7-FC74-6D45-900A-32AB6574FC58}"/>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t="21087" b="23945"/>
          <a:stretch/>
        </p:blipFill>
        <p:spPr>
          <a:xfrm>
            <a:off x="5857159" y="5282930"/>
            <a:ext cx="1270000" cy="698095"/>
          </a:xfrm>
          <a:prstGeom prst="rect">
            <a:avLst/>
          </a:prstGeom>
        </p:spPr>
      </p:pic>
      <p:pic>
        <p:nvPicPr>
          <p:cNvPr id="27" name="Grafik 26">
            <a:extLst>
              <a:ext uri="{FF2B5EF4-FFF2-40B4-BE49-F238E27FC236}">
                <a16:creationId xmlns:a16="http://schemas.microsoft.com/office/drawing/2014/main" id="{8FC4726F-7AAF-6444-AEE3-78E368F7255A}"/>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7318354" y="5343429"/>
            <a:ext cx="1159349" cy="576029"/>
          </a:xfrm>
          <a:prstGeom prst="rect">
            <a:avLst/>
          </a:prstGeom>
        </p:spPr>
      </p:pic>
      <p:pic>
        <p:nvPicPr>
          <p:cNvPr id="37" name="Grafik 36">
            <a:extLst>
              <a:ext uri="{FF2B5EF4-FFF2-40B4-BE49-F238E27FC236}">
                <a16:creationId xmlns:a16="http://schemas.microsoft.com/office/drawing/2014/main" id="{D640E359-45C3-DA49-A0F6-8F01C5899B82}"/>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622189" y="5402174"/>
            <a:ext cx="1486585" cy="319431"/>
          </a:xfrm>
          <a:prstGeom prst="rect">
            <a:avLst/>
          </a:prstGeom>
        </p:spPr>
      </p:pic>
      <p:pic>
        <p:nvPicPr>
          <p:cNvPr id="39" name="Grafik 38">
            <a:extLst>
              <a:ext uri="{FF2B5EF4-FFF2-40B4-BE49-F238E27FC236}">
                <a16:creationId xmlns:a16="http://schemas.microsoft.com/office/drawing/2014/main" id="{5B587AC4-97BF-DA44-902E-0CC800930E27}"/>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231278" y="5402174"/>
            <a:ext cx="2434686" cy="517284"/>
          </a:xfrm>
          <a:prstGeom prst="rect">
            <a:avLst/>
          </a:prstGeom>
        </p:spPr>
      </p:pic>
      <p:pic>
        <p:nvPicPr>
          <p:cNvPr id="41" name="Grafik 40">
            <a:extLst>
              <a:ext uri="{FF2B5EF4-FFF2-40B4-BE49-F238E27FC236}">
                <a16:creationId xmlns:a16="http://schemas.microsoft.com/office/drawing/2014/main" id="{F70D29E3-31DE-574F-802F-FD8D4818FD97}"/>
              </a:ext>
            </a:extLst>
          </p:cNvPr>
          <p:cNvPicPr>
            <a:picLocks noChangeAspect="1"/>
          </p:cNvPicPr>
          <p:nvPr/>
        </p:nvPicPr>
        <p:blipFill rotWithShape="1">
          <a:blip r:embed="rId35" cstate="email">
            <a:extLst>
              <a:ext uri="{28A0092B-C50C-407E-A947-70E740481C1C}">
                <a14:useLocalDpi xmlns:a14="http://schemas.microsoft.com/office/drawing/2010/main"/>
              </a:ext>
            </a:extLst>
          </a:blip>
          <a:srcRect l="5191" t="31757" r="7273" b="29375"/>
          <a:stretch/>
        </p:blipFill>
        <p:spPr>
          <a:xfrm>
            <a:off x="9887094" y="4670307"/>
            <a:ext cx="1692556" cy="500116"/>
          </a:xfrm>
          <a:prstGeom prst="rect">
            <a:avLst/>
          </a:prstGeom>
        </p:spPr>
      </p:pic>
      <p:pic>
        <p:nvPicPr>
          <p:cNvPr id="43" name="Grafik 42">
            <a:extLst>
              <a:ext uri="{FF2B5EF4-FFF2-40B4-BE49-F238E27FC236}">
                <a16:creationId xmlns:a16="http://schemas.microsoft.com/office/drawing/2014/main" id="{8DB84087-25C1-A04E-B1F3-ADD1F80A3304}"/>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0079400" y="3822503"/>
            <a:ext cx="899783" cy="899783"/>
          </a:xfrm>
          <a:prstGeom prst="rect">
            <a:avLst/>
          </a:prstGeom>
        </p:spPr>
      </p:pic>
      <p:pic>
        <p:nvPicPr>
          <p:cNvPr id="45" name="Grafik 44">
            <a:extLst>
              <a:ext uri="{FF2B5EF4-FFF2-40B4-BE49-F238E27FC236}">
                <a16:creationId xmlns:a16="http://schemas.microsoft.com/office/drawing/2014/main" id="{3A441DD8-FEDB-8B49-81F5-E7345A45C9D7}"/>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9712847" y="2631250"/>
            <a:ext cx="1090284" cy="567929"/>
          </a:xfrm>
          <a:prstGeom prst="rect">
            <a:avLst/>
          </a:prstGeom>
        </p:spPr>
      </p:pic>
      <p:pic>
        <p:nvPicPr>
          <p:cNvPr id="21" name="Grafik 20">
            <a:extLst>
              <a:ext uri="{FF2B5EF4-FFF2-40B4-BE49-F238E27FC236}">
                <a16:creationId xmlns:a16="http://schemas.microsoft.com/office/drawing/2014/main" id="{C37B273E-55ED-8248-D984-60E51ED839B7}"/>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1142059" y="3429000"/>
            <a:ext cx="1126755" cy="1139137"/>
          </a:xfrm>
          <a:prstGeom prst="rect">
            <a:avLst/>
          </a:prstGeom>
        </p:spPr>
      </p:pic>
      <p:pic>
        <p:nvPicPr>
          <p:cNvPr id="44" name="Grafik 43" descr="Ein Bild, das Schrift, Grafiken, Logo, Grafikdesign enthält.&#10;&#10;Automatisch generierte Beschreibung">
            <a:extLst>
              <a:ext uri="{FF2B5EF4-FFF2-40B4-BE49-F238E27FC236}">
                <a16:creationId xmlns:a16="http://schemas.microsoft.com/office/drawing/2014/main" id="{19BAEBFA-B24D-6AD7-3E07-CD9A3CC9BCB5}"/>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225485" y="6098789"/>
            <a:ext cx="1948776" cy="579880"/>
          </a:xfrm>
          <a:prstGeom prst="rect">
            <a:avLst/>
          </a:prstGeom>
        </p:spPr>
      </p:pic>
    </p:spTree>
    <p:extLst>
      <p:ext uri="{BB962C8B-B14F-4D97-AF65-F5344CB8AC3E}">
        <p14:creationId xmlns:p14="http://schemas.microsoft.com/office/powerpoint/2010/main" val="403361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0ECBC3FC-616A-194B-907F-5F3B057D4277}"/>
              </a:ext>
            </a:extLst>
          </p:cNvPr>
          <p:cNvSpPr/>
          <p:nvPr/>
        </p:nvSpPr>
        <p:spPr>
          <a:xfrm>
            <a:off x="1" y="7965"/>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42</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527171" cy="523220"/>
          </a:xfrm>
          <a:prstGeom prst="rect">
            <a:avLst/>
          </a:prstGeom>
          <a:noFill/>
        </p:spPr>
        <p:txBody>
          <a:bodyPr wrap="none" rtlCol="0">
            <a:spAutoFit/>
          </a:bodyPr>
          <a:lstStyle/>
          <a:p>
            <a:r>
              <a:rPr lang="de-DE" sz="2800" b="1" dirty="0">
                <a:solidFill>
                  <a:schemeClr val="accent1"/>
                </a:solidFill>
              </a:rPr>
              <a:t>Personalisierung/Digital CX Software (</a:t>
            </a:r>
            <a:r>
              <a:rPr lang="de-DE" sz="2800" b="1">
                <a:solidFill>
                  <a:schemeClr val="accent1"/>
                </a:solidFill>
              </a:rPr>
              <a:t>1)</a:t>
            </a:r>
            <a:endParaRPr lang="de-DE" sz="2800" b="1" dirty="0">
              <a:solidFill>
                <a:schemeClr val="accent1"/>
              </a:solidFill>
            </a:endParaRPr>
          </a:p>
        </p:txBody>
      </p:sp>
      <p:pic>
        <p:nvPicPr>
          <p:cNvPr id="3" name="Grafik 2" descr="Ein Bild, das lila, violett, Flieder, Magenta enthält.&#10;&#10;Automatisch generierte Beschreibung">
            <a:extLst>
              <a:ext uri="{FF2B5EF4-FFF2-40B4-BE49-F238E27FC236}">
                <a16:creationId xmlns:a16="http://schemas.microsoft.com/office/drawing/2014/main" id="{92FFAEFA-D1BA-8CC1-2521-9E3E63579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896" y="1616454"/>
            <a:ext cx="1755319" cy="523220"/>
          </a:xfrm>
          <a:prstGeom prst="rect">
            <a:avLst/>
          </a:prstGeom>
        </p:spPr>
      </p:pic>
      <p:pic>
        <p:nvPicPr>
          <p:cNvPr id="4" name="Grafik 3" descr="Ein Bild, das Grafiken, Grafikdesign, Schrift, Farbigkeit enthält.&#10;&#10;Automatisch generierte Beschreibung">
            <a:extLst>
              <a:ext uri="{FF2B5EF4-FFF2-40B4-BE49-F238E27FC236}">
                <a16:creationId xmlns:a16="http://schemas.microsoft.com/office/drawing/2014/main" id="{5AD4A2E0-CCB9-105E-7DA9-37C7BBA65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396" y="1627713"/>
            <a:ext cx="1778612" cy="587577"/>
          </a:xfrm>
          <a:prstGeom prst="rect">
            <a:avLst/>
          </a:prstGeom>
        </p:spPr>
      </p:pic>
      <p:pic>
        <p:nvPicPr>
          <p:cNvPr id="6" name="object 18">
            <a:extLst>
              <a:ext uri="{FF2B5EF4-FFF2-40B4-BE49-F238E27FC236}">
                <a16:creationId xmlns:a16="http://schemas.microsoft.com/office/drawing/2014/main" id="{D2B41B84-3314-78E7-E82A-E246AA4335F3}"/>
              </a:ext>
            </a:extLst>
          </p:cNvPr>
          <p:cNvPicPr/>
          <p:nvPr/>
        </p:nvPicPr>
        <p:blipFill>
          <a:blip r:embed="rId5" cstate="print"/>
          <a:stretch>
            <a:fillRect/>
          </a:stretch>
        </p:blipFill>
        <p:spPr>
          <a:xfrm>
            <a:off x="3966158" y="1257354"/>
            <a:ext cx="1425471" cy="1328293"/>
          </a:xfrm>
          <a:prstGeom prst="rect">
            <a:avLst/>
          </a:prstGeom>
        </p:spPr>
      </p:pic>
      <p:pic>
        <p:nvPicPr>
          <p:cNvPr id="7" name="object 20">
            <a:extLst>
              <a:ext uri="{FF2B5EF4-FFF2-40B4-BE49-F238E27FC236}">
                <a16:creationId xmlns:a16="http://schemas.microsoft.com/office/drawing/2014/main" id="{FBFB674D-D030-54C2-8AB1-9734AB66349A}"/>
              </a:ext>
            </a:extLst>
          </p:cNvPr>
          <p:cNvPicPr/>
          <p:nvPr/>
        </p:nvPicPr>
        <p:blipFill>
          <a:blip r:embed="rId6" cstate="print"/>
          <a:stretch>
            <a:fillRect/>
          </a:stretch>
        </p:blipFill>
        <p:spPr>
          <a:xfrm>
            <a:off x="813866" y="2425553"/>
            <a:ext cx="1283282" cy="800387"/>
          </a:xfrm>
          <a:prstGeom prst="rect">
            <a:avLst/>
          </a:prstGeom>
        </p:spPr>
      </p:pic>
      <p:pic>
        <p:nvPicPr>
          <p:cNvPr id="9" name="object 21">
            <a:extLst>
              <a:ext uri="{FF2B5EF4-FFF2-40B4-BE49-F238E27FC236}">
                <a16:creationId xmlns:a16="http://schemas.microsoft.com/office/drawing/2014/main" id="{8D7B99B4-40F7-DD4B-6B4C-22FD74B3022D}"/>
              </a:ext>
            </a:extLst>
          </p:cNvPr>
          <p:cNvPicPr/>
          <p:nvPr/>
        </p:nvPicPr>
        <p:blipFill>
          <a:blip r:embed="rId7" cstate="print"/>
          <a:stretch>
            <a:fillRect/>
          </a:stretch>
        </p:blipFill>
        <p:spPr>
          <a:xfrm>
            <a:off x="2414864" y="1968549"/>
            <a:ext cx="1516242" cy="1627894"/>
          </a:xfrm>
          <a:prstGeom prst="rect">
            <a:avLst/>
          </a:prstGeom>
        </p:spPr>
      </p:pic>
      <p:pic>
        <p:nvPicPr>
          <p:cNvPr id="11" name="object 22">
            <a:extLst>
              <a:ext uri="{FF2B5EF4-FFF2-40B4-BE49-F238E27FC236}">
                <a16:creationId xmlns:a16="http://schemas.microsoft.com/office/drawing/2014/main" id="{F97CF917-02E0-A45E-743C-62F46699227E}"/>
              </a:ext>
            </a:extLst>
          </p:cNvPr>
          <p:cNvPicPr/>
          <p:nvPr/>
        </p:nvPicPr>
        <p:blipFill>
          <a:blip r:embed="rId8" cstate="print"/>
          <a:stretch>
            <a:fillRect/>
          </a:stretch>
        </p:blipFill>
        <p:spPr>
          <a:xfrm>
            <a:off x="1701774" y="1207936"/>
            <a:ext cx="1903476" cy="1427128"/>
          </a:xfrm>
          <a:prstGeom prst="rect">
            <a:avLst/>
          </a:prstGeom>
        </p:spPr>
      </p:pic>
      <p:pic>
        <p:nvPicPr>
          <p:cNvPr id="12" name="object 23">
            <a:extLst>
              <a:ext uri="{FF2B5EF4-FFF2-40B4-BE49-F238E27FC236}">
                <a16:creationId xmlns:a16="http://schemas.microsoft.com/office/drawing/2014/main" id="{A17377C0-DDF1-3945-E1AB-4403F9340DF0}"/>
              </a:ext>
            </a:extLst>
          </p:cNvPr>
          <p:cNvPicPr/>
          <p:nvPr/>
        </p:nvPicPr>
        <p:blipFill>
          <a:blip r:embed="rId9" cstate="print"/>
          <a:stretch>
            <a:fillRect/>
          </a:stretch>
        </p:blipFill>
        <p:spPr>
          <a:xfrm>
            <a:off x="4365987" y="2396469"/>
            <a:ext cx="1516242" cy="809905"/>
          </a:xfrm>
          <a:prstGeom prst="rect">
            <a:avLst/>
          </a:prstGeom>
        </p:spPr>
      </p:pic>
      <p:pic>
        <p:nvPicPr>
          <p:cNvPr id="13" name="object 24">
            <a:extLst>
              <a:ext uri="{FF2B5EF4-FFF2-40B4-BE49-F238E27FC236}">
                <a16:creationId xmlns:a16="http://schemas.microsoft.com/office/drawing/2014/main" id="{F1EC37C2-F246-9F88-FB61-172E4061A403}"/>
              </a:ext>
            </a:extLst>
          </p:cNvPr>
          <p:cNvPicPr/>
          <p:nvPr/>
        </p:nvPicPr>
        <p:blipFill>
          <a:blip r:embed="rId10" cstate="print"/>
          <a:stretch>
            <a:fillRect/>
          </a:stretch>
        </p:blipFill>
        <p:spPr>
          <a:xfrm>
            <a:off x="7975648" y="2544529"/>
            <a:ext cx="1112644" cy="636171"/>
          </a:xfrm>
          <a:prstGeom prst="rect">
            <a:avLst/>
          </a:prstGeom>
        </p:spPr>
      </p:pic>
      <p:pic>
        <p:nvPicPr>
          <p:cNvPr id="14" name="object 25">
            <a:extLst>
              <a:ext uri="{FF2B5EF4-FFF2-40B4-BE49-F238E27FC236}">
                <a16:creationId xmlns:a16="http://schemas.microsoft.com/office/drawing/2014/main" id="{58E2D5FB-61B8-ACF2-0316-B823F6D0D658}"/>
              </a:ext>
            </a:extLst>
          </p:cNvPr>
          <p:cNvPicPr/>
          <p:nvPr/>
        </p:nvPicPr>
        <p:blipFill>
          <a:blip r:embed="rId11" cstate="print"/>
          <a:stretch>
            <a:fillRect/>
          </a:stretch>
        </p:blipFill>
        <p:spPr>
          <a:xfrm>
            <a:off x="9735072" y="2151527"/>
            <a:ext cx="1709927" cy="1513996"/>
          </a:xfrm>
          <a:prstGeom prst="rect">
            <a:avLst/>
          </a:prstGeom>
        </p:spPr>
      </p:pic>
      <p:pic>
        <p:nvPicPr>
          <p:cNvPr id="17" name="object 26">
            <a:extLst>
              <a:ext uri="{FF2B5EF4-FFF2-40B4-BE49-F238E27FC236}">
                <a16:creationId xmlns:a16="http://schemas.microsoft.com/office/drawing/2014/main" id="{C2D3AB3D-5024-AF91-03A7-386E942AD7C0}"/>
              </a:ext>
            </a:extLst>
          </p:cNvPr>
          <p:cNvPicPr/>
          <p:nvPr/>
        </p:nvPicPr>
        <p:blipFill>
          <a:blip r:embed="rId12" cstate="print"/>
          <a:stretch>
            <a:fillRect/>
          </a:stretch>
        </p:blipFill>
        <p:spPr>
          <a:xfrm>
            <a:off x="6181203" y="2464071"/>
            <a:ext cx="1530984" cy="914400"/>
          </a:xfrm>
          <a:prstGeom prst="rect">
            <a:avLst/>
          </a:prstGeom>
        </p:spPr>
      </p:pic>
      <p:pic>
        <p:nvPicPr>
          <p:cNvPr id="18" name="object 27">
            <a:extLst>
              <a:ext uri="{FF2B5EF4-FFF2-40B4-BE49-F238E27FC236}">
                <a16:creationId xmlns:a16="http://schemas.microsoft.com/office/drawing/2014/main" id="{B7144E7F-6C88-3294-1194-15778D804146}"/>
              </a:ext>
            </a:extLst>
          </p:cNvPr>
          <p:cNvPicPr/>
          <p:nvPr/>
        </p:nvPicPr>
        <p:blipFill>
          <a:blip r:embed="rId13" cstate="print"/>
          <a:stretch>
            <a:fillRect/>
          </a:stretch>
        </p:blipFill>
        <p:spPr>
          <a:xfrm>
            <a:off x="8376231" y="3281560"/>
            <a:ext cx="1311247" cy="1147572"/>
          </a:xfrm>
          <a:prstGeom prst="rect">
            <a:avLst/>
          </a:prstGeom>
        </p:spPr>
      </p:pic>
      <p:pic>
        <p:nvPicPr>
          <p:cNvPr id="19" name="object 28">
            <a:extLst>
              <a:ext uri="{FF2B5EF4-FFF2-40B4-BE49-F238E27FC236}">
                <a16:creationId xmlns:a16="http://schemas.microsoft.com/office/drawing/2014/main" id="{1921EEB9-E60D-EAEF-6C52-8261CB85B43F}"/>
              </a:ext>
            </a:extLst>
          </p:cNvPr>
          <p:cNvPicPr/>
          <p:nvPr/>
        </p:nvPicPr>
        <p:blipFill>
          <a:blip r:embed="rId14" cstate="print"/>
          <a:stretch>
            <a:fillRect/>
          </a:stretch>
        </p:blipFill>
        <p:spPr>
          <a:xfrm>
            <a:off x="631625" y="1362314"/>
            <a:ext cx="746759" cy="1101757"/>
          </a:xfrm>
          <a:prstGeom prst="rect">
            <a:avLst/>
          </a:prstGeom>
        </p:spPr>
      </p:pic>
      <p:pic>
        <p:nvPicPr>
          <p:cNvPr id="20" name="object 29">
            <a:extLst>
              <a:ext uri="{FF2B5EF4-FFF2-40B4-BE49-F238E27FC236}">
                <a16:creationId xmlns:a16="http://schemas.microsoft.com/office/drawing/2014/main" id="{D26E2E7E-B6E4-DE93-5463-0A4ED030889A}"/>
              </a:ext>
            </a:extLst>
          </p:cNvPr>
          <p:cNvPicPr/>
          <p:nvPr/>
        </p:nvPicPr>
        <p:blipFill>
          <a:blip r:embed="rId15" cstate="print"/>
          <a:stretch>
            <a:fillRect/>
          </a:stretch>
        </p:blipFill>
        <p:spPr>
          <a:xfrm>
            <a:off x="6131143" y="3042435"/>
            <a:ext cx="1604858" cy="1549351"/>
          </a:xfrm>
          <a:prstGeom prst="rect">
            <a:avLst/>
          </a:prstGeom>
        </p:spPr>
      </p:pic>
      <p:pic>
        <p:nvPicPr>
          <p:cNvPr id="21" name="object 30">
            <a:extLst>
              <a:ext uri="{FF2B5EF4-FFF2-40B4-BE49-F238E27FC236}">
                <a16:creationId xmlns:a16="http://schemas.microsoft.com/office/drawing/2014/main" id="{88A53335-814C-7599-C335-1748A877D8AC}"/>
              </a:ext>
            </a:extLst>
          </p:cNvPr>
          <p:cNvPicPr/>
          <p:nvPr/>
        </p:nvPicPr>
        <p:blipFill>
          <a:blip r:embed="rId16" cstate="print"/>
          <a:stretch>
            <a:fillRect/>
          </a:stretch>
        </p:blipFill>
        <p:spPr>
          <a:xfrm>
            <a:off x="779710" y="3318651"/>
            <a:ext cx="1505613" cy="920966"/>
          </a:xfrm>
          <a:prstGeom prst="rect">
            <a:avLst/>
          </a:prstGeom>
        </p:spPr>
      </p:pic>
      <p:pic>
        <p:nvPicPr>
          <p:cNvPr id="23" name="object 31">
            <a:extLst>
              <a:ext uri="{FF2B5EF4-FFF2-40B4-BE49-F238E27FC236}">
                <a16:creationId xmlns:a16="http://schemas.microsoft.com/office/drawing/2014/main" id="{A4B25E83-0339-417B-C944-2CD8D23E7CD6}"/>
              </a:ext>
            </a:extLst>
          </p:cNvPr>
          <p:cNvPicPr/>
          <p:nvPr/>
        </p:nvPicPr>
        <p:blipFill>
          <a:blip r:embed="rId17" cstate="print"/>
          <a:stretch>
            <a:fillRect/>
          </a:stretch>
        </p:blipFill>
        <p:spPr>
          <a:xfrm>
            <a:off x="10269413" y="3142594"/>
            <a:ext cx="1405900" cy="1181651"/>
          </a:xfrm>
          <a:prstGeom prst="rect">
            <a:avLst/>
          </a:prstGeom>
        </p:spPr>
      </p:pic>
      <p:pic>
        <p:nvPicPr>
          <p:cNvPr id="24" name="object 32">
            <a:extLst>
              <a:ext uri="{FF2B5EF4-FFF2-40B4-BE49-F238E27FC236}">
                <a16:creationId xmlns:a16="http://schemas.microsoft.com/office/drawing/2014/main" id="{54D16613-1D2D-0BB9-8EAB-707EA5A1F8C6}"/>
              </a:ext>
            </a:extLst>
          </p:cNvPr>
          <p:cNvPicPr/>
          <p:nvPr/>
        </p:nvPicPr>
        <p:blipFill>
          <a:blip r:embed="rId18" cstate="print"/>
          <a:stretch>
            <a:fillRect/>
          </a:stretch>
        </p:blipFill>
        <p:spPr>
          <a:xfrm>
            <a:off x="4188430" y="3546762"/>
            <a:ext cx="1470193" cy="579120"/>
          </a:xfrm>
          <a:prstGeom prst="rect">
            <a:avLst/>
          </a:prstGeom>
        </p:spPr>
      </p:pic>
      <p:pic>
        <p:nvPicPr>
          <p:cNvPr id="25" name="object 33">
            <a:extLst>
              <a:ext uri="{FF2B5EF4-FFF2-40B4-BE49-F238E27FC236}">
                <a16:creationId xmlns:a16="http://schemas.microsoft.com/office/drawing/2014/main" id="{3B2D5352-F0BF-E636-EA84-7020F120616E}"/>
              </a:ext>
            </a:extLst>
          </p:cNvPr>
          <p:cNvPicPr/>
          <p:nvPr/>
        </p:nvPicPr>
        <p:blipFill>
          <a:blip r:embed="rId19" cstate="print"/>
          <a:stretch>
            <a:fillRect/>
          </a:stretch>
        </p:blipFill>
        <p:spPr>
          <a:xfrm>
            <a:off x="4188430" y="4114481"/>
            <a:ext cx="1209289" cy="1117640"/>
          </a:xfrm>
          <a:prstGeom prst="rect">
            <a:avLst/>
          </a:prstGeom>
        </p:spPr>
      </p:pic>
      <p:pic>
        <p:nvPicPr>
          <p:cNvPr id="26" name="object 34">
            <a:extLst>
              <a:ext uri="{FF2B5EF4-FFF2-40B4-BE49-F238E27FC236}">
                <a16:creationId xmlns:a16="http://schemas.microsoft.com/office/drawing/2014/main" id="{F86BC729-4795-BE41-7FE9-722258AFACFB}"/>
              </a:ext>
            </a:extLst>
          </p:cNvPr>
          <p:cNvPicPr/>
          <p:nvPr/>
        </p:nvPicPr>
        <p:blipFill>
          <a:blip r:embed="rId20" cstate="print"/>
          <a:stretch>
            <a:fillRect/>
          </a:stretch>
        </p:blipFill>
        <p:spPr>
          <a:xfrm>
            <a:off x="2898597" y="3369245"/>
            <a:ext cx="746760" cy="745236"/>
          </a:xfrm>
          <a:prstGeom prst="rect">
            <a:avLst/>
          </a:prstGeom>
        </p:spPr>
      </p:pic>
      <p:pic>
        <p:nvPicPr>
          <p:cNvPr id="27" name="object 35">
            <a:extLst>
              <a:ext uri="{FF2B5EF4-FFF2-40B4-BE49-F238E27FC236}">
                <a16:creationId xmlns:a16="http://schemas.microsoft.com/office/drawing/2014/main" id="{08B0B0AB-15AA-315A-0C69-48CB99ACD8C1}"/>
              </a:ext>
            </a:extLst>
          </p:cNvPr>
          <p:cNvPicPr/>
          <p:nvPr/>
        </p:nvPicPr>
        <p:blipFill>
          <a:blip r:embed="rId21" cstate="print"/>
          <a:stretch>
            <a:fillRect/>
          </a:stretch>
        </p:blipFill>
        <p:spPr>
          <a:xfrm>
            <a:off x="5767965" y="4205616"/>
            <a:ext cx="1525434" cy="855526"/>
          </a:xfrm>
          <a:prstGeom prst="rect">
            <a:avLst/>
          </a:prstGeom>
        </p:spPr>
      </p:pic>
      <p:pic>
        <p:nvPicPr>
          <p:cNvPr id="28" name="object 36">
            <a:extLst>
              <a:ext uri="{FF2B5EF4-FFF2-40B4-BE49-F238E27FC236}">
                <a16:creationId xmlns:a16="http://schemas.microsoft.com/office/drawing/2014/main" id="{7AF4CD22-8D6C-F0CE-0E6B-F92144663EB4}"/>
              </a:ext>
            </a:extLst>
          </p:cNvPr>
          <p:cNvPicPr/>
          <p:nvPr/>
        </p:nvPicPr>
        <p:blipFill>
          <a:blip r:embed="rId22" cstate="print"/>
          <a:stretch>
            <a:fillRect/>
          </a:stretch>
        </p:blipFill>
        <p:spPr>
          <a:xfrm>
            <a:off x="801105" y="4289179"/>
            <a:ext cx="1351790" cy="626364"/>
          </a:xfrm>
          <a:prstGeom prst="rect">
            <a:avLst/>
          </a:prstGeom>
        </p:spPr>
      </p:pic>
      <p:pic>
        <p:nvPicPr>
          <p:cNvPr id="29" name="object 37">
            <a:extLst>
              <a:ext uri="{FF2B5EF4-FFF2-40B4-BE49-F238E27FC236}">
                <a16:creationId xmlns:a16="http://schemas.microsoft.com/office/drawing/2014/main" id="{F56B26E5-DAB7-2276-A434-70A8382F2537}"/>
              </a:ext>
            </a:extLst>
          </p:cNvPr>
          <p:cNvPicPr/>
          <p:nvPr/>
        </p:nvPicPr>
        <p:blipFill>
          <a:blip r:embed="rId23" cstate="print"/>
          <a:stretch>
            <a:fillRect/>
          </a:stretch>
        </p:blipFill>
        <p:spPr>
          <a:xfrm>
            <a:off x="2728359" y="4255611"/>
            <a:ext cx="983220" cy="822960"/>
          </a:xfrm>
          <a:prstGeom prst="rect">
            <a:avLst/>
          </a:prstGeom>
        </p:spPr>
      </p:pic>
      <p:pic>
        <p:nvPicPr>
          <p:cNvPr id="30" name="object 38">
            <a:extLst>
              <a:ext uri="{FF2B5EF4-FFF2-40B4-BE49-F238E27FC236}">
                <a16:creationId xmlns:a16="http://schemas.microsoft.com/office/drawing/2014/main" id="{382189B1-F630-6213-BB45-6D676ACB94DE}"/>
              </a:ext>
            </a:extLst>
          </p:cNvPr>
          <p:cNvPicPr/>
          <p:nvPr/>
        </p:nvPicPr>
        <p:blipFill>
          <a:blip r:embed="rId24" cstate="print"/>
          <a:stretch>
            <a:fillRect/>
          </a:stretch>
        </p:blipFill>
        <p:spPr>
          <a:xfrm>
            <a:off x="8953445" y="4264609"/>
            <a:ext cx="1324196" cy="584198"/>
          </a:xfrm>
          <a:prstGeom prst="rect">
            <a:avLst/>
          </a:prstGeom>
        </p:spPr>
      </p:pic>
      <p:pic>
        <p:nvPicPr>
          <p:cNvPr id="31" name="object 39">
            <a:extLst>
              <a:ext uri="{FF2B5EF4-FFF2-40B4-BE49-F238E27FC236}">
                <a16:creationId xmlns:a16="http://schemas.microsoft.com/office/drawing/2014/main" id="{1167EA17-CCE8-6C34-45DA-2D9ACF978A23}"/>
              </a:ext>
            </a:extLst>
          </p:cNvPr>
          <p:cNvPicPr/>
          <p:nvPr/>
        </p:nvPicPr>
        <p:blipFill>
          <a:blip r:embed="rId25" cstate="print"/>
          <a:stretch>
            <a:fillRect/>
          </a:stretch>
        </p:blipFill>
        <p:spPr>
          <a:xfrm>
            <a:off x="7616818" y="4322202"/>
            <a:ext cx="984486" cy="622353"/>
          </a:xfrm>
          <a:prstGeom prst="rect">
            <a:avLst/>
          </a:prstGeom>
        </p:spPr>
      </p:pic>
      <p:pic>
        <p:nvPicPr>
          <p:cNvPr id="32" name="Grafik 31">
            <a:extLst>
              <a:ext uri="{FF2B5EF4-FFF2-40B4-BE49-F238E27FC236}">
                <a16:creationId xmlns:a16="http://schemas.microsoft.com/office/drawing/2014/main" id="{63FE051D-9A57-F07D-E18F-31DF2405380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790916" y="1631090"/>
            <a:ext cx="1727200" cy="584200"/>
          </a:xfrm>
          <a:prstGeom prst="rect">
            <a:avLst/>
          </a:prstGeom>
        </p:spPr>
      </p:pic>
    </p:spTree>
    <p:extLst>
      <p:ext uri="{BB962C8B-B14F-4D97-AF65-F5344CB8AC3E}">
        <p14:creationId xmlns:p14="http://schemas.microsoft.com/office/powerpoint/2010/main" val="70469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3E1F3FD-7EEC-9540-8AD3-DA768AD4011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77118" y="0"/>
            <a:ext cx="1228099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68260"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43</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7138364" cy="523220"/>
          </a:xfrm>
          <a:prstGeom prst="rect">
            <a:avLst/>
          </a:prstGeom>
          <a:noFill/>
        </p:spPr>
        <p:txBody>
          <a:bodyPr wrap="none" rtlCol="0">
            <a:spAutoFit/>
          </a:bodyPr>
          <a:lstStyle/>
          <a:p>
            <a:r>
              <a:rPr lang="de-DE" sz="2800" b="1">
                <a:solidFill>
                  <a:schemeClr val="accent1"/>
                </a:solidFill>
              </a:rPr>
              <a:t>Enterprise Experience Management Platforms</a:t>
            </a:r>
          </a:p>
        </p:txBody>
      </p:sp>
      <p:pic>
        <p:nvPicPr>
          <p:cNvPr id="27" name="Grafik 26">
            <a:extLst>
              <a:ext uri="{FF2B5EF4-FFF2-40B4-BE49-F238E27FC236}">
                <a16:creationId xmlns:a16="http://schemas.microsoft.com/office/drawing/2014/main" id="{9BE1271F-6DC4-1F40-8C90-58EC4D8AC6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986" t="34594" r="9775" b="35709"/>
          <a:stretch/>
        </p:blipFill>
        <p:spPr>
          <a:xfrm>
            <a:off x="8246997" y="2818600"/>
            <a:ext cx="2011248" cy="432893"/>
          </a:xfrm>
          <a:prstGeom prst="rect">
            <a:avLst/>
          </a:prstGeom>
        </p:spPr>
      </p:pic>
      <p:pic>
        <p:nvPicPr>
          <p:cNvPr id="29" name="Grafik 28">
            <a:extLst>
              <a:ext uri="{FF2B5EF4-FFF2-40B4-BE49-F238E27FC236}">
                <a16:creationId xmlns:a16="http://schemas.microsoft.com/office/drawing/2014/main" id="{8214F1A1-7543-854E-9866-49063177F8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3605" y="1777071"/>
            <a:ext cx="901700" cy="355600"/>
          </a:xfrm>
          <a:prstGeom prst="rect">
            <a:avLst/>
          </a:prstGeom>
        </p:spPr>
      </p:pic>
      <p:pic>
        <p:nvPicPr>
          <p:cNvPr id="30" name="Grafik 29">
            <a:extLst>
              <a:ext uri="{FF2B5EF4-FFF2-40B4-BE49-F238E27FC236}">
                <a16:creationId xmlns:a16="http://schemas.microsoft.com/office/drawing/2014/main" id="{FA993855-CF1C-F941-83D6-9B8764161A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0825" y="2420714"/>
            <a:ext cx="2535967" cy="268276"/>
          </a:xfrm>
          <a:prstGeom prst="rect">
            <a:avLst/>
          </a:prstGeom>
        </p:spPr>
      </p:pic>
      <p:pic>
        <p:nvPicPr>
          <p:cNvPr id="6" name="Grafik 5">
            <a:extLst>
              <a:ext uri="{FF2B5EF4-FFF2-40B4-BE49-F238E27FC236}">
                <a16:creationId xmlns:a16="http://schemas.microsoft.com/office/drawing/2014/main" id="{34F72DF1-A177-2F47-927C-29939044B4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9136" y="1731126"/>
            <a:ext cx="1103787" cy="851897"/>
          </a:xfrm>
          <a:prstGeom prst="rect">
            <a:avLst/>
          </a:prstGeom>
        </p:spPr>
      </p:pic>
      <p:pic>
        <p:nvPicPr>
          <p:cNvPr id="7" name="Grafik 6">
            <a:extLst>
              <a:ext uri="{FF2B5EF4-FFF2-40B4-BE49-F238E27FC236}">
                <a16:creationId xmlns:a16="http://schemas.microsoft.com/office/drawing/2014/main" id="{7EBDA2D1-4899-1544-AB0D-6F1BF86D2D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91241" y="2921343"/>
            <a:ext cx="2029584" cy="314443"/>
          </a:xfrm>
          <a:prstGeom prst="rect">
            <a:avLst/>
          </a:prstGeom>
        </p:spPr>
      </p:pic>
      <p:pic>
        <p:nvPicPr>
          <p:cNvPr id="11" name="Grafik 10">
            <a:extLst>
              <a:ext uri="{FF2B5EF4-FFF2-40B4-BE49-F238E27FC236}">
                <a16:creationId xmlns:a16="http://schemas.microsoft.com/office/drawing/2014/main" id="{A0076828-2A3D-CD47-9F56-C2203947F1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0481" y="3469612"/>
            <a:ext cx="1772965" cy="474165"/>
          </a:xfrm>
          <a:prstGeom prst="rect">
            <a:avLst/>
          </a:prstGeom>
        </p:spPr>
      </p:pic>
      <p:pic>
        <p:nvPicPr>
          <p:cNvPr id="13" name="Grafik 12">
            <a:extLst>
              <a:ext uri="{FF2B5EF4-FFF2-40B4-BE49-F238E27FC236}">
                <a16:creationId xmlns:a16="http://schemas.microsoft.com/office/drawing/2014/main" id="{30D0596D-08C8-8844-85D2-6FB101B9E8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80580" y="3508231"/>
            <a:ext cx="1579418" cy="386168"/>
          </a:xfrm>
          <a:prstGeom prst="rect">
            <a:avLst/>
          </a:prstGeom>
        </p:spPr>
      </p:pic>
      <p:pic>
        <p:nvPicPr>
          <p:cNvPr id="9" name="Grafik 8">
            <a:extLst>
              <a:ext uri="{FF2B5EF4-FFF2-40B4-BE49-F238E27FC236}">
                <a16:creationId xmlns:a16="http://schemas.microsoft.com/office/drawing/2014/main" id="{A3ACE12B-D601-FB4D-BFD0-CE91B92F0C3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894316" y="3599923"/>
            <a:ext cx="1194047" cy="623986"/>
          </a:xfrm>
          <a:prstGeom prst="rect">
            <a:avLst/>
          </a:prstGeom>
        </p:spPr>
      </p:pic>
      <p:pic>
        <p:nvPicPr>
          <p:cNvPr id="12" name="Grafik 11">
            <a:extLst>
              <a:ext uri="{FF2B5EF4-FFF2-40B4-BE49-F238E27FC236}">
                <a16:creationId xmlns:a16="http://schemas.microsoft.com/office/drawing/2014/main" id="{E5F37B49-A5A4-484E-B706-BECD74AAF7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1868" y="4122690"/>
            <a:ext cx="1240039" cy="428495"/>
          </a:xfrm>
          <a:prstGeom prst="rect">
            <a:avLst/>
          </a:prstGeom>
        </p:spPr>
      </p:pic>
      <p:pic>
        <p:nvPicPr>
          <p:cNvPr id="14" name="Grafik 13">
            <a:extLst>
              <a:ext uri="{FF2B5EF4-FFF2-40B4-BE49-F238E27FC236}">
                <a16:creationId xmlns:a16="http://schemas.microsoft.com/office/drawing/2014/main" id="{BBF4EDA0-2FC5-C349-BD36-1F9EA39D363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28755" b="25966"/>
          <a:stretch/>
        </p:blipFill>
        <p:spPr>
          <a:xfrm>
            <a:off x="8978079" y="3469612"/>
            <a:ext cx="1651000" cy="552037"/>
          </a:xfrm>
          <a:prstGeom prst="rect">
            <a:avLst/>
          </a:prstGeom>
        </p:spPr>
      </p:pic>
      <p:pic>
        <p:nvPicPr>
          <p:cNvPr id="18" name="Grafik 17">
            <a:extLst>
              <a:ext uri="{FF2B5EF4-FFF2-40B4-BE49-F238E27FC236}">
                <a16:creationId xmlns:a16="http://schemas.microsoft.com/office/drawing/2014/main" id="{900AD03F-BE1A-B64D-9197-D1716B50AC9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424372" y="2674549"/>
            <a:ext cx="1250211" cy="653336"/>
          </a:xfrm>
          <a:prstGeom prst="rect">
            <a:avLst/>
          </a:prstGeom>
        </p:spPr>
      </p:pic>
      <p:pic>
        <p:nvPicPr>
          <p:cNvPr id="19" name="Grafik 18">
            <a:extLst>
              <a:ext uri="{FF2B5EF4-FFF2-40B4-BE49-F238E27FC236}">
                <a16:creationId xmlns:a16="http://schemas.microsoft.com/office/drawing/2014/main" id="{79EC2CEC-A368-BA4F-AE12-8902145A96C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817358" y="1774287"/>
            <a:ext cx="1125544" cy="646427"/>
          </a:xfrm>
          <a:prstGeom prst="rect">
            <a:avLst/>
          </a:prstGeom>
        </p:spPr>
      </p:pic>
      <p:pic>
        <p:nvPicPr>
          <p:cNvPr id="25" name="Grafik 24">
            <a:extLst>
              <a:ext uri="{FF2B5EF4-FFF2-40B4-BE49-F238E27FC236}">
                <a16:creationId xmlns:a16="http://schemas.microsoft.com/office/drawing/2014/main" id="{A4826A8C-92D7-FC4E-B5A1-7A9F63E1215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601049" y="2897019"/>
            <a:ext cx="1874816" cy="332515"/>
          </a:xfrm>
          <a:prstGeom prst="rect">
            <a:avLst/>
          </a:prstGeom>
        </p:spPr>
      </p:pic>
      <p:pic>
        <p:nvPicPr>
          <p:cNvPr id="17" name="Grafik 16">
            <a:extLst>
              <a:ext uri="{FF2B5EF4-FFF2-40B4-BE49-F238E27FC236}">
                <a16:creationId xmlns:a16="http://schemas.microsoft.com/office/drawing/2014/main" id="{5532DDD3-90C6-5D49-BAA5-8867D58D0A3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922462" y="4189315"/>
            <a:ext cx="1636870" cy="469915"/>
          </a:xfrm>
          <a:prstGeom prst="rect">
            <a:avLst/>
          </a:prstGeom>
        </p:spPr>
      </p:pic>
      <p:pic>
        <p:nvPicPr>
          <p:cNvPr id="26" name="Grafik 25">
            <a:extLst>
              <a:ext uri="{FF2B5EF4-FFF2-40B4-BE49-F238E27FC236}">
                <a16:creationId xmlns:a16="http://schemas.microsoft.com/office/drawing/2014/main" id="{7C9BB9B8-2473-E449-BD15-2087BD5886F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766652" y="4207818"/>
            <a:ext cx="1716939" cy="372003"/>
          </a:xfrm>
          <a:prstGeom prst="rect">
            <a:avLst/>
          </a:prstGeom>
        </p:spPr>
      </p:pic>
      <p:pic>
        <p:nvPicPr>
          <p:cNvPr id="28" name="Grafik 27">
            <a:extLst>
              <a:ext uri="{FF2B5EF4-FFF2-40B4-BE49-F238E27FC236}">
                <a16:creationId xmlns:a16="http://schemas.microsoft.com/office/drawing/2014/main" id="{A112C0B4-1957-B54D-B57B-9107562D755A}"/>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l="11093" t="20430" r="14627" b="31646"/>
          <a:stretch/>
        </p:blipFill>
        <p:spPr>
          <a:xfrm>
            <a:off x="3350584" y="5082832"/>
            <a:ext cx="1429996" cy="458404"/>
          </a:xfrm>
          <a:prstGeom prst="rect">
            <a:avLst/>
          </a:prstGeom>
        </p:spPr>
      </p:pic>
      <p:pic>
        <p:nvPicPr>
          <p:cNvPr id="32" name="Grafik 31">
            <a:extLst>
              <a:ext uri="{FF2B5EF4-FFF2-40B4-BE49-F238E27FC236}">
                <a16:creationId xmlns:a16="http://schemas.microsoft.com/office/drawing/2014/main" id="{D4B749F8-8440-024D-85D6-4ADE1DBFE4B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856488" y="2182952"/>
            <a:ext cx="544422" cy="544422"/>
          </a:xfrm>
          <a:prstGeom prst="rect">
            <a:avLst/>
          </a:prstGeom>
        </p:spPr>
      </p:pic>
      <p:pic>
        <p:nvPicPr>
          <p:cNvPr id="36" name="Grafik 35">
            <a:extLst>
              <a:ext uri="{FF2B5EF4-FFF2-40B4-BE49-F238E27FC236}">
                <a16:creationId xmlns:a16="http://schemas.microsoft.com/office/drawing/2014/main" id="{2B79C1D5-2B4A-894C-9EC2-33FB02D902D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139487" y="4690850"/>
            <a:ext cx="1417792" cy="367337"/>
          </a:xfrm>
          <a:prstGeom prst="rect">
            <a:avLst/>
          </a:prstGeom>
        </p:spPr>
      </p:pic>
      <p:pic>
        <p:nvPicPr>
          <p:cNvPr id="31" name="Grafik 30">
            <a:extLst>
              <a:ext uri="{FF2B5EF4-FFF2-40B4-BE49-F238E27FC236}">
                <a16:creationId xmlns:a16="http://schemas.microsoft.com/office/drawing/2014/main" id="{955FF3DD-287B-1242-A0FB-E0CA796563D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969458" y="4814463"/>
            <a:ext cx="1277539" cy="715422"/>
          </a:xfrm>
          <a:prstGeom prst="rect">
            <a:avLst/>
          </a:prstGeom>
        </p:spPr>
      </p:pic>
      <p:pic>
        <p:nvPicPr>
          <p:cNvPr id="33" name="Grafik 32">
            <a:extLst>
              <a:ext uri="{FF2B5EF4-FFF2-40B4-BE49-F238E27FC236}">
                <a16:creationId xmlns:a16="http://schemas.microsoft.com/office/drawing/2014/main" id="{54260206-BD38-E449-81DF-C5806572FC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7817" t="25207" r="8627" b="33346"/>
          <a:stretch/>
        </p:blipFill>
        <p:spPr>
          <a:xfrm>
            <a:off x="5035854" y="5178560"/>
            <a:ext cx="1746362" cy="360941"/>
          </a:xfrm>
          <a:prstGeom prst="rect">
            <a:avLst/>
          </a:prstGeom>
        </p:spPr>
      </p:pic>
      <p:pic>
        <p:nvPicPr>
          <p:cNvPr id="34" name="Grafik 33">
            <a:extLst>
              <a:ext uri="{FF2B5EF4-FFF2-40B4-BE49-F238E27FC236}">
                <a16:creationId xmlns:a16="http://schemas.microsoft.com/office/drawing/2014/main" id="{AFB6379C-364F-9547-83AC-C9CCF026799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432091" y="4938085"/>
            <a:ext cx="820530" cy="820530"/>
          </a:xfrm>
          <a:prstGeom prst="rect">
            <a:avLst/>
          </a:prstGeom>
        </p:spPr>
      </p:pic>
      <p:pic>
        <p:nvPicPr>
          <p:cNvPr id="35" name="Grafik 34">
            <a:extLst>
              <a:ext uri="{FF2B5EF4-FFF2-40B4-BE49-F238E27FC236}">
                <a16:creationId xmlns:a16="http://schemas.microsoft.com/office/drawing/2014/main" id="{2F2F366C-0966-DA42-9BFE-50A3CA7BCE2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19049" b="17796"/>
          <a:stretch/>
        </p:blipFill>
        <p:spPr>
          <a:xfrm>
            <a:off x="10526684" y="5162192"/>
            <a:ext cx="1454413" cy="480008"/>
          </a:xfrm>
          <a:prstGeom prst="rect">
            <a:avLst/>
          </a:prstGeom>
        </p:spPr>
      </p:pic>
      <p:pic>
        <p:nvPicPr>
          <p:cNvPr id="37" name="Grafik 36">
            <a:extLst>
              <a:ext uri="{FF2B5EF4-FFF2-40B4-BE49-F238E27FC236}">
                <a16:creationId xmlns:a16="http://schemas.microsoft.com/office/drawing/2014/main" id="{18E7ECC5-6BAA-B748-BE19-C15326213BE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376759" y="5782553"/>
            <a:ext cx="1135601" cy="593443"/>
          </a:xfrm>
          <a:prstGeom prst="rect">
            <a:avLst/>
          </a:prstGeom>
        </p:spPr>
      </p:pic>
      <p:pic>
        <p:nvPicPr>
          <p:cNvPr id="39" name="Grafik 38">
            <a:extLst>
              <a:ext uri="{FF2B5EF4-FFF2-40B4-BE49-F238E27FC236}">
                <a16:creationId xmlns:a16="http://schemas.microsoft.com/office/drawing/2014/main" id="{56DE5FF0-5FFC-174E-8E72-9698F204DC7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624788" y="2441805"/>
            <a:ext cx="1411442" cy="367362"/>
          </a:xfrm>
          <a:prstGeom prst="rect">
            <a:avLst/>
          </a:prstGeom>
        </p:spPr>
      </p:pic>
      <p:pic>
        <p:nvPicPr>
          <p:cNvPr id="41" name="Grafik 40">
            <a:extLst>
              <a:ext uri="{FF2B5EF4-FFF2-40B4-BE49-F238E27FC236}">
                <a16:creationId xmlns:a16="http://schemas.microsoft.com/office/drawing/2014/main" id="{E4A48811-DF12-6E49-B82E-73E08096A7C5}"/>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045120" y="1769121"/>
            <a:ext cx="1395843" cy="472551"/>
          </a:xfrm>
          <a:prstGeom prst="rect">
            <a:avLst/>
          </a:prstGeom>
        </p:spPr>
      </p:pic>
      <p:pic>
        <p:nvPicPr>
          <p:cNvPr id="45" name="Grafik 44">
            <a:extLst>
              <a:ext uri="{FF2B5EF4-FFF2-40B4-BE49-F238E27FC236}">
                <a16:creationId xmlns:a16="http://schemas.microsoft.com/office/drawing/2014/main" id="{04DF7D92-8CC4-9E43-8F2B-61D16AF55D9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926305" y="5806341"/>
            <a:ext cx="1146520" cy="569655"/>
          </a:xfrm>
          <a:prstGeom prst="rect">
            <a:avLst/>
          </a:prstGeom>
        </p:spPr>
      </p:pic>
      <p:pic>
        <p:nvPicPr>
          <p:cNvPr id="20" name="Grafik 19">
            <a:extLst>
              <a:ext uri="{FF2B5EF4-FFF2-40B4-BE49-F238E27FC236}">
                <a16:creationId xmlns:a16="http://schemas.microsoft.com/office/drawing/2014/main" id="{B7EFB046-2638-174D-9013-47697270BF06}"/>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0823196" y="5796378"/>
            <a:ext cx="766288" cy="766288"/>
          </a:xfrm>
          <a:prstGeom prst="rect">
            <a:avLst/>
          </a:prstGeom>
        </p:spPr>
      </p:pic>
      <p:pic>
        <p:nvPicPr>
          <p:cNvPr id="44" name="Grafik 43">
            <a:extLst>
              <a:ext uri="{FF2B5EF4-FFF2-40B4-BE49-F238E27FC236}">
                <a16:creationId xmlns:a16="http://schemas.microsoft.com/office/drawing/2014/main" id="{26D3C579-D33E-AA4D-BD0D-60714CE7889F}"/>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386118" y="5951897"/>
            <a:ext cx="2029584" cy="366690"/>
          </a:xfrm>
          <a:prstGeom prst="rect">
            <a:avLst/>
          </a:prstGeom>
        </p:spPr>
      </p:pic>
      <p:pic>
        <p:nvPicPr>
          <p:cNvPr id="42" name="Grafik 41">
            <a:extLst>
              <a:ext uri="{FF2B5EF4-FFF2-40B4-BE49-F238E27FC236}">
                <a16:creationId xmlns:a16="http://schemas.microsoft.com/office/drawing/2014/main" id="{78905AC2-58A5-7841-BBDA-B8799F553934}"/>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l="7232" t="29180" r="7539" b="29456"/>
          <a:stretch/>
        </p:blipFill>
        <p:spPr>
          <a:xfrm>
            <a:off x="4624244" y="5804108"/>
            <a:ext cx="2255988" cy="547439"/>
          </a:xfrm>
          <a:prstGeom prst="rect">
            <a:avLst/>
          </a:prstGeom>
        </p:spPr>
      </p:pic>
      <p:pic>
        <p:nvPicPr>
          <p:cNvPr id="46" name="Grafik 45">
            <a:extLst>
              <a:ext uri="{FF2B5EF4-FFF2-40B4-BE49-F238E27FC236}">
                <a16:creationId xmlns:a16="http://schemas.microsoft.com/office/drawing/2014/main" id="{E04519B4-2835-0C43-A725-F1176C9BFAF3}"/>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405793" y="3365455"/>
            <a:ext cx="856575" cy="849874"/>
          </a:xfrm>
          <a:prstGeom prst="rect">
            <a:avLst/>
          </a:prstGeom>
        </p:spPr>
      </p:pic>
      <p:pic>
        <p:nvPicPr>
          <p:cNvPr id="47" name="Grafik 46">
            <a:extLst>
              <a:ext uri="{FF2B5EF4-FFF2-40B4-BE49-F238E27FC236}">
                <a16:creationId xmlns:a16="http://schemas.microsoft.com/office/drawing/2014/main" id="{E1AF3973-ADEF-4241-B662-6D7A5B4B5D84}"/>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10570371" y="4561560"/>
            <a:ext cx="1367041" cy="414243"/>
          </a:xfrm>
          <a:prstGeom prst="rect">
            <a:avLst/>
          </a:prstGeom>
        </p:spPr>
      </p:pic>
      <p:pic>
        <p:nvPicPr>
          <p:cNvPr id="21" name="Grafik 20">
            <a:extLst>
              <a:ext uri="{FF2B5EF4-FFF2-40B4-BE49-F238E27FC236}">
                <a16:creationId xmlns:a16="http://schemas.microsoft.com/office/drawing/2014/main" id="{549950CC-F17D-A2C5-6858-D09D3BADF4D1}"/>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3445879" y="4336937"/>
            <a:ext cx="1168400" cy="622300"/>
          </a:xfrm>
          <a:prstGeom prst="rect">
            <a:avLst/>
          </a:prstGeom>
        </p:spPr>
      </p:pic>
      <p:pic>
        <p:nvPicPr>
          <p:cNvPr id="2" name="Grafik 1" descr="Ein Bild, das Symbol, Schrift, Logo, Kreis enthält.&#10;&#10;Automatisch generierte Beschreibung">
            <a:extLst>
              <a:ext uri="{FF2B5EF4-FFF2-40B4-BE49-F238E27FC236}">
                <a16:creationId xmlns:a16="http://schemas.microsoft.com/office/drawing/2014/main" id="{32FE880E-2E67-709D-CBD3-3F7ED81045BB}"/>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463881" y="4893553"/>
            <a:ext cx="902743" cy="902743"/>
          </a:xfrm>
          <a:prstGeom prst="rect">
            <a:avLst/>
          </a:prstGeom>
        </p:spPr>
      </p:pic>
    </p:spTree>
    <p:extLst>
      <p:ext uri="{BB962C8B-B14F-4D97-AF65-F5344CB8AC3E}">
        <p14:creationId xmlns:p14="http://schemas.microsoft.com/office/powerpoint/2010/main" val="1177674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5179" y="279400"/>
            <a:ext cx="4572000" cy="2291530"/>
          </a:xfrm>
        </p:spPr>
        <p:txBody>
          <a:bodyPr/>
          <a:lstStyle/>
          <a:p>
            <a:r>
              <a:rPr lang="en-US"/>
              <a:t>Kontakt</a:t>
            </a:r>
          </a:p>
        </p:txBody>
      </p:sp>
      <p:sp>
        <p:nvSpPr>
          <p:cNvPr id="9" name="Text Placeholder 8"/>
          <p:cNvSpPr>
            <a:spLocks noGrp="1"/>
          </p:cNvSpPr>
          <p:nvPr>
            <p:ph type="body" idx="1"/>
          </p:nvPr>
        </p:nvSpPr>
        <p:spPr>
          <a:xfrm>
            <a:off x="285179" y="1851873"/>
            <a:ext cx="4572000" cy="1938247"/>
          </a:xfrm>
        </p:spPr>
        <p:txBody>
          <a:bodyPr>
            <a:noAutofit/>
          </a:bodyPr>
          <a:lstStyle/>
          <a:p>
            <a:endParaRPr lang="en-US" sz="2000" dirty="0"/>
          </a:p>
          <a:p>
            <a:endParaRPr lang="en-US" sz="2000" dirty="0"/>
          </a:p>
          <a:p>
            <a:r>
              <a:rPr lang="en-US" sz="2000" dirty="0"/>
              <a:t>Harald Henn</a:t>
            </a:r>
          </a:p>
          <a:p>
            <a:r>
              <a:rPr lang="en-US" sz="2000" dirty="0"/>
              <a:t>Marketing Resultant GmbH</a:t>
            </a:r>
          </a:p>
          <a:p>
            <a:r>
              <a:rPr lang="en-US" sz="2000" dirty="0" err="1"/>
              <a:t>Karmeliterplatz</a:t>
            </a:r>
            <a:r>
              <a:rPr lang="en-US" sz="2000" dirty="0"/>
              <a:t> 4</a:t>
            </a:r>
          </a:p>
          <a:p>
            <a:r>
              <a:rPr lang="en-US" sz="2000" dirty="0"/>
              <a:t>55116 Mainz</a:t>
            </a:r>
          </a:p>
          <a:p>
            <a:r>
              <a:rPr lang="en-US" sz="2000" dirty="0"/>
              <a:t>0176 23240823</a:t>
            </a:r>
          </a:p>
          <a:p>
            <a:r>
              <a:rPr lang="en-US" sz="2000" dirty="0" err="1"/>
              <a:t>henn@marketing-resultant.de</a:t>
            </a:r>
            <a:endParaRPr lang="en-US" sz="2000" dirty="0"/>
          </a:p>
          <a:p>
            <a:endParaRPr lang="en-US" dirty="0"/>
          </a:p>
        </p:txBody>
      </p:sp>
      <p:grpSp>
        <p:nvGrpSpPr>
          <p:cNvPr id="19" name="Group 18"/>
          <p:cNvGrpSpPr/>
          <p:nvPr/>
        </p:nvGrpSpPr>
        <p:grpSpPr>
          <a:xfrm>
            <a:off x="342900" y="4204473"/>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6" name="Rechteck 5"/>
          <p:cNvSpPr/>
          <p:nvPr/>
        </p:nvSpPr>
        <p:spPr>
          <a:xfrm>
            <a:off x="6629401" y="618565"/>
            <a:ext cx="4222377" cy="589633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p>
        </p:txBody>
      </p:sp>
      <p:sp>
        <p:nvSpPr>
          <p:cNvPr id="2" name="Textfeld 1">
            <a:extLst>
              <a:ext uri="{FF2B5EF4-FFF2-40B4-BE49-F238E27FC236}">
                <a16:creationId xmlns:a16="http://schemas.microsoft.com/office/drawing/2014/main" id="{1EBF65D5-9778-BD48-A01E-3AED744F383E}"/>
              </a:ext>
            </a:extLst>
          </p:cNvPr>
          <p:cNvSpPr txBox="1"/>
          <p:nvPr/>
        </p:nvSpPr>
        <p:spPr>
          <a:xfrm>
            <a:off x="416379" y="5006126"/>
            <a:ext cx="5355771" cy="923330"/>
          </a:xfrm>
          <a:prstGeom prst="rect">
            <a:avLst/>
          </a:prstGeom>
          <a:noFill/>
        </p:spPr>
        <p:txBody>
          <a:bodyPr wrap="square" rtlCol="0">
            <a:spAutoFit/>
          </a:bodyPr>
          <a:lstStyle/>
          <a:p>
            <a:pPr algn="just"/>
            <a:r>
              <a:rPr lang="de-DE" dirty="0"/>
              <a:t>Sie können die IT Landscape gerne weitergeben oder intern in Projekten unter Verwendung der Autorenangaben nutzen</a:t>
            </a:r>
          </a:p>
        </p:txBody>
      </p:sp>
    </p:spTree>
    <p:extLst>
      <p:ext uri="{BB962C8B-B14F-4D97-AF65-F5344CB8AC3E}">
        <p14:creationId xmlns:p14="http://schemas.microsoft.com/office/powerpoint/2010/main" val="361191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7943BFD-1440-B242-BAAF-A757C889B2C8}"/>
              </a:ext>
            </a:extLst>
          </p:cNvPr>
          <p:cNvSpPr/>
          <p:nvPr/>
        </p:nvSpPr>
        <p:spPr>
          <a:xfrm>
            <a:off x="0" y="980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77117" y="20863"/>
            <a:ext cx="1226911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5</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6239465" cy="523220"/>
          </a:xfrm>
          <a:prstGeom prst="rect">
            <a:avLst/>
          </a:prstGeom>
          <a:noFill/>
        </p:spPr>
        <p:txBody>
          <a:bodyPr wrap="none" rtlCol="0">
            <a:spAutoFit/>
          </a:bodyPr>
          <a:lstStyle/>
          <a:p>
            <a:r>
              <a:rPr lang="de-DE" sz="2800" b="1">
                <a:solidFill>
                  <a:schemeClr val="accent1"/>
                </a:solidFill>
              </a:rPr>
              <a:t>Call Center/Customer Service Reporting</a:t>
            </a:r>
          </a:p>
        </p:txBody>
      </p:sp>
      <p:pic>
        <p:nvPicPr>
          <p:cNvPr id="21" name="Bild 1">
            <a:extLst>
              <a:ext uri="{FF2B5EF4-FFF2-40B4-BE49-F238E27FC236}">
                <a16:creationId xmlns:a16="http://schemas.microsoft.com/office/drawing/2014/main" id="{DCFFC997-F598-534E-B96F-397874CC82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408" y="2049798"/>
            <a:ext cx="938256" cy="225345"/>
          </a:xfrm>
          <a:prstGeom prst="rect">
            <a:avLst/>
          </a:prstGeom>
        </p:spPr>
      </p:pic>
      <p:pic>
        <p:nvPicPr>
          <p:cNvPr id="23" name="Bild 2">
            <a:extLst>
              <a:ext uri="{FF2B5EF4-FFF2-40B4-BE49-F238E27FC236}">
                <a16:creationId xmlns:a16="http://schemas.microsoft.com/office/drawing/2014/main" id="{2364FAC0-33F3-F949-BE74-9DED403CB0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4605" y="1811451"/>
            <a:ext cx="702037" cy="702037"/>
          </a:xfrm>
          <a:prstGeom prst="rect">
            <a:avLst/>
          </a:prstGeom>
        </p:spPr>
      </p:pic>
      <p:pic>
        <p:nvPicPr>
          <p:cNvPr id="24" name="Bild 6">
            <a:extLst>
              <a:ext uri="{FF2B5EF4-FFF2-40B4-BE49-F238E27FC236}">
                <a16:creationId xmlns:a16="http://schemas.microsoft.com/office/drawing/2014/main" id="{A3803225-4BC4-3840-A764-713C73EC55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76049" y="2024593"/>
            <a:ext cx="1543269" cy="211347"/>
          </a:xfrm>
          <a:prstGeom prst="rect">
            <a:avLst/>
          </a:prstGeom>
        </p:spPr>
      </p:pic>
      <p:pic>
        <p:nvPicPr>
          <p:cNvPr id="27" name="Bild 8">
            <a:extLst>
              <a:ext uri="{FF2B5EF4-FFF2-40B4-BE49-F238E27FC236}">
                <a16:creationId xmlns:a16="http://schemas.microsoft.com/office/drawing/2014/main" id="{D4D199E3-A3AE-544C-833D-7FC3EC9953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24225" y="2867893"/>
            <a:ext cx="1302369" cy="268367"/>
          </a:xfrm>
          <a:prstGeom prst="rect">
            <a:avLst/>
          </a:prstGeom>
        </p:spPr>
      </p:pic>
      <p:pic>
        <p:nvPicPr>
          <p:cNvPr id="33" name="Bild 55">
            <a:extLst>
              <a:ext uri="{FF2B5EF4-FFF2-40B4-BE49-F238E27FC236}">
                <a16:creationId xmlns:a16="http://schemas.microsoft.com/office/drawing/2014/main" id="{C9756A2B-39E4-C946-B25A-826279AB74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7438" y="1998751"/>
            <a:ext cx="1515925" cy="327440"/>
          </a:xfrm>
          <a:prstGeom prst="rect">
            <a:avLst/>
          </a:prstGeom>
        </p:spPr>
      </p:pic>
      <p:pic>
        <p:nvPicPr>
          <p:cNvPr id="35" name="Bild 62">
            <a:extLst>
              <a:ext uri="{FF2B5EF4-FFF2-40B4-BE49-F238E27FC236}">
                <a16:creationId xmlns:a16="http://schemas.microsoft.com/office/drawing/2014/main" id="{845AC48C-9C27-C546-A60D-4E1A92E6DCD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91992" y="2731573"/>
            <a:ext cx="1037516" cy="476272"/>
          </a:xfrm>
          <a:prstGeom prst="rect">
            <a:avLst/>
          </a:prstGeom>
        </p:spPr>
      </p:pic>
      <p:pic>
        <p:nvPicPr>
          <p:cNvPr id="36" name="Grafik 35">
            <a:extLst>
              <a:ext uri="{FF2B5EF4-FFF2-40B4-BE49-F238E27FC236}">
                <a16:creationId xmlns:a16="http://schemas.microsoft.com/office/drawing/2014/main" id="{4EA92388-74A9-C946-93D0-1BA7BA2FBA1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27438" y="2796310"/>
            <a:ext cx="1782949" cy="411535"/>
          </a:xfrm>
          <a:prstGeom prst="rect">
            <a:avLst/>
          </a:prstGeom>
        </p:spPr>
      </p:pic>
      <p:pic>
        <p:nvPicPr>
          <p:cNvPr id="37" name="Grafik 36">
            <a:extLst>
              <a:ext uri="{FF2B5EF4-FFF2-40B4-BE49-F238E27FC236}">
                <a16:creationId xmlns:a16="http://schemas.microsoft.com/office/drawing/2014/main" id="{55002722-87CE-0543-98DF-67471E0D36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74470" y="3470350"/>
            <a:ext cx="1079500" cy="355600"/>
          </a:xfrm>
          <a:prstGeom prst="rect">
            <a:avLst/>
          </a:prstGeom>
        </p:spPr>
      </p:pic>
      <p:pic>
        <p:nvPicPr>
          <p:cNvPr id="6" name="Grafik 5">
            <a:extLst>
              <a:ext uri="{FF2B5EF4-FFF2-40B4-BE49-F238E27FC236}">
                <a16:creationId xmlns:a16="http://schemas.microsoft.com/office/drawing/2014/main" id="{C8451AD5-F901-E147-A0D1-17438630306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2040" b="23464"/>
          <a:stretch/>
        </p:blipFill>
        <p:spPr>
          <a:xfrm>
            <a:off x="4976049" y="3596672"/>
            <a:ext cx="1422400" cy="775146"/>
          </a:xfrm>
          <a:prstGeom prst="rect">
            <a:avLst/>
          </a:prstGeom>
        </p:spPr>
      </p:pic>
      <p:pic>
        <p:nvPicPr>
          <p:cNvPr id="7" name="Grafik 6">
            <a:extLst>
              <a:ext uri="{FF2B5EF4-FFF2-40B4-BE49-F238E27FC236}">
                <a16:creationId xmlns:a16="http://schemas.microsoft.com/office/drawing/2014/main" id="{4D0D50F6-128C-7045-9776-2B776BB8B3F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7177" b="7088"/>
          <a:stretch/>
        </p:blipFill>
        <p:spPr>
          <a:xfrm>
            <a:off x="10073367" y="1740485"/>
            <a:ext cx="1114385" cy="843967"/>
          </a:xfrm>
          <a:prstGeom prst="rect">
            <a:avLst/>
          </a:prstGeom>
        </p:spPr>
      </p:pic>
      <p:pic>
        <p:nvPicPr>
          <p:cNvPr id="11" name="Grafik 10">
            <a:extLst>
              <a:ext uri="{FF2B5EF4-FFF2-40B4-BE49-F238E27FC236}">
                <a16:creationId xmlns:a16="http://schemas.microsoft.com/office/drawing/2014/main" id="{4BA1DD01-22AC-624B-B53B-1E07737A159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737188" y="2705800"/>
            <a:ext cx="1162881" cy="592551"/>
          </a:xfrm>
          <a:prstGeom prst="rect">
            <a:avLst/>
          </a:prstGeom>
        </p:spPr>
      </p:pic>
      <p:pic>
        <p:nvPicPr>
          <p:cNvPr id="13" name="Grafik 12">
            <a:extLst>
              <a:ext uri="{FF2B5EF4-FFF2-40B4-BE49-F238E27FC236}">
                <a16:creationId xmlns:a16="http://schemas.microsoft.com/office/drawing/2014/main" id="{E803FDA2-1382-4241-8116-C235047C215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05527" y="2710475"/>
            <a:ext cx="1339465" cy="613249"/>
          </a:xfrm>
          <a:prstGeom prst="rect">
            <a:avLst/>
          </a:prstGeom>
        </p:spPr>
      </p:pic>
      <p:pic>
        <p:nvPicPr>
          <p:cNvPr id="17" name="Grafik 16">
            <a:extLst>
              <a:ext uri="{FF2B5EF4-FFF2-40B4-BE49-F238E27FC236}">
                <a16:creationId xmlns:a16="http://schemas.microsoft.com/office/drawing/2014/main" id="{F603879E-26AF-2347-B715-0FE3ADA3D79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l="26823" r="28573"/>
          <a:stretch/>
        </p:blipFill>
        <p:spPr>
          <a:xfrm>
            <a:off x="6713761" y="3533395"/>
            <a:ext cx="996989" cy="901700"/>
          </a:xfrm>
          <a:prstGeom prst="rect">
            <a:avLst/>
          </a:prstGeom>
        </p:spPr>
      </p:pic>
      <p:pic>
        <p:nvPicPr>
          <p:cNvPr id="9" name="Grafik 8">
            <a:extLst>
              <a:ext uri="{FF2B5EF4-FFF2-40B4-BE49-F238E27FC236}">
                <a16:creationId xmlns:a16="http://schemas.microsoft.com/office/drawing/2014/main" id="{63897589-7546-0943-BB14-AC86F0FB189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72057" y="3739523"/>
            <a:ext cx="1476743" cy="510288"/>
          </a:xfrm>
          <a:prstGeom prst="rect">
            <a:avLst/>
          </a:prstGeom>
        </p:spPr>
      </p:pic>
      <p:pic>
        <p:nvPicPr>
          <p:cNvPr id="12" name="Grafik 11">
            <a:extLst>
              <a:ext uri="{FF2B5EF4-FFF2-40B4-BE49-F238E27FC236}">
                <a16:creationId xmlns:a16="http://schemas.microsoft.com/office/drawing/2014/main" id="{1F3AB332-E5EB-DB44-AA5C-D2FEF1AC085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53464" y="3785586"/>
            <a:ext cx="1570451" cy="416650"/>
          </a:xfrm>
          <a:prstGeom prst="rect">
            <a:avLst/>
          </a:prstGeom>
        </p:spPr>
      </p:pic>
      <p:pic>
        <p:nvPicPr>
          <p:cNvPr id="14" name="Grafik 13">
            <a:extLst>
              <a:ext uri="{FF2B5EF4-FFF2-40B4-BE49-F238E27FC236}">
                <a16:creationId xmlns:a16="http://schemas.microsoft.com/office/drawing/2014/main" id="{16C18667-C014-D74F-9806-7BC0CC18905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00741" y="4052311"/>
            <a:ext cx="1642518" cy="556061"/>
          </a:xfrm>
          <a:prstGeom prst="rect">
            <a:avLst/>
          </a:prstGeom>
        </p:spPr>
      </p:pic>
      <p:pic>
        <p:nvPicPr>
          <p:cNvPr id="18" name="Grafik 17">
            <a:extLst>
              <a:ext uri="{FF2B5EF4-FFF2-40B4-BE49-F238E27FC236}">
                <a16:creationId xmlns:a16="http://schemas.microsoft.com/office/drawing/2014/main" id="{4E83CE3C-4B5A-8B49-A304-93628B8EEA00}"/>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t="29419" b="29748"/>
          <a:stretch/>
        </p:blipFill>
        <p:spPr>
          <a:xfrm>
            <a:off x="3337613" y="5851764"/>
            <a:ext cx="1422400" cy="580797"/>
          </a:xfrm>
          <a:prstGeom prst="rect">
            <a:avLst/>
          </a:prstGeom>
        </p:spPr>
      </p:pic>
      <p:pic>
        <p:nvPicPr>
          <p:cNvPr id="20" name="Grafik 19">
            <a:extLst>
              <a:ext uri="{FF2B5EF4-FFF2-40B4-BE49-F238E27FC236}">
                <a16:creationId xmlns:a16="http://schemas.microsoft.com/office/drawing/2014/main" id="{CBDE7ECF-24F9-8540-B193-EE28B64D40E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001211" y="5619038"/>
            <a:ext cx="873497" cy="1016280"/>
          </a:xfrm>
          <a:prstGeom prst="rect">
            <a:avLst/>
          </a:prstGeom>
        </p:spPr>
      </p:pic>
      <p:pic>
        <p:nvPicPr>
          <p:cNvPr id="26" name="Grafik 25">
            <a:extLst>
              <a:ext uri="{FF2B5EF4-FFF2-40B4-BE49-F238E27FC236}">
                <a16:creationId xmlns:a16="http://schemas.microsoft.com/office/drawing/2014/main" id="{5291A0F6-6E25-504C-A8DC-F731084A2CD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863746" y="4721329"/>
            <a:ext cx="1845222" cy="348155"/>
          </a:xfrm>
          <a:prstGeom prst="rect">
            <a:avLst/>
          </a:prstGeom>
        </p:spPr>
      </p:pic>
      <p:pic>
        <p:nvPicPr>
          <p:cNvPr id="19" name="Grafik 18">
            <a:extLst>
              <a:ext uri="{FF2B5EF4-FFF2-40B4-BE49-F238E27FC236}">
                <a16:creationId xmlns:a16="http://schemas.microsoft.com/office/drawing/2014/main" id="{B970B833-919C-A144-8E96-562756AC02C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001211" y="4581838"/>
            <a:ext cx="1420049" cy="572861"/>
          </a:xfrm>
          <a:prstGeom prst="rect">
            <a:avLst/>
          </a:prstGeom>
        </p:spPr>
      </p:pic>
    </p:spTree>
    <p:extLst>
      <p:ext uri="{BB962C8B-B14F-4D97-AF65-F5344CB8AC3E}">
        <p14:creationId xmlns:p14="http://schemas.microsoft.com/office/powerpoint/2010/main" val="93466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203F7F7B-B83D-B242-87B2-38A1A2063F9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6</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5662448" cy="523220"/>
          </a:xfrm>
          <a:prstGeom prst="rect">
            <a:avLst/>
          </a:prstGeom>
          <a:noFill/>
        </p:spPr>
        <p:txBody>
          <a:bodyPr wrap="none" rtlCol="0">
            <a:spAutoFit/>
          </a:bodyPr>
          <a:lstStyle/>
          <a:p>
            <a:r>
              <a:rPr lang="de-DE" sz="2800" b="1">
                <a:solidFill>
                  <a:schemeClr val="accent1"/>
                </a:solidFill>
              </a:rPr>
              <a:t>Wartefeld Assistent/Rückruf-Service</a:t>
            </a:r>
          </a:p>
        </p:txBody>
      </p:sp>
      <p:grpSp>
        <p:nvGrpSpPr>
          <p:cNvPr id="7" name="Gruppieren 6">
            <a:extLst>
              <a:ext uri="{FF2B5EF4-FFF2-40B4-BE49-F238E27FC236}">
                <a16:creationId xmlns:a16="http://schemas.microsoft.com/office/drawing/2014/main" id="{4BB58B6C-4BFB-2747-B721-EAF677775FC8}"/>
              </a:ext>
            </a:extLst>
          </p:cNvPr>
          <p:cNvGrpSpPr/>
          <p:nvPr/>
        </p:nvGrpSpPr>
        <p:grpSpPr>
          <a:xfrm>
            <a:off x="5461713" y="1613718"/>
            <a:ext cx="1037463" cy="1032488"/>
            <a:chOff x="8509101" y="1076120"/>
            <a:chExt cx="1037463" cy="1032488"/>
          </a:xfrm>
        </p:grpSpPr>
        <p:pic>
          <p:nvPicPr>
            <p:cNvPr id="22" name="Bild 49" descr="call butler.jpg">
              <a:extLst>
                <a:ext uri="{FF2B5EF4-FFF2-40B4-BE49-F238E27FC236}">
                  <a16:creationId xmlns:a16="http://schemas.microsoft.com/office/drawing/2014/main" id="{D23F44ED-7C6A-824C-A849-556D869086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422" y="1076120"/>
              <a:ext cx="605633" cy="605633"/>
            </a:xfrm>
            <a:prstGeom prst="rect">
              <a:avLst/>
            </a:prstGeom>
          </p:spPr>
        </p:pic>
        <p:sp>
          <p:nvSpPr>
            <p:cNvPr id="6" name="Textfeld 5">
              <a:extLst>
                <a:ext uri="{FF2B5EF4-FFF2-40B4-BE49-F238E27FC236}">
                  <a16:creationId xmlns:a16="http://schemas.microsoft.com/office/drawing/2014/main" id="{43EA4648-B4E7-0744-8CBB-FF3C45ABB448}"/>
                </a:ext>
              </a:extLst>
            </p:cNvPr>
            <p:cNvSpPr txBox="1"/>
            <p:nvPr/>
          </p:nvSpPr>
          <p:spPr>
            <a:xfrm>
              <a:off x="8509101" y="1739276"/>
              <a:ext cx="1037463" cy="369332"/>
            </a:xfrm>
            <a:prstGeom prst="rect">
              <a:avLst/>
            </a:prstGeom>
            <a:noFill/>
          </p:spPr>
          <p:txBody>
            <a:bodyPr wrap="none" rtlCol="0">
              <a:spAutoFit/>
            </a:bodyPr>
            <a:lstStyle/>
            <a:p>
              <a:r>
                <a:rPr lang="de-DE"/>
                <a:t>GoButler</a:t>
              </a:r>
            </a:p>
          </p:txBody>
        </p:sp>
      </p:grpSp>
      <p:pic>
        <p:nvPicPr>
          <p:cNvPr id="11" name="Grafik 10">
            <a:extLst>
              <a:ext uri="{FF2B5EF4-FFF2-40B4-BE49-F238E27FC236}">
                <a16:creationId xmlns:a16="http://schemas.microsoft.com/office/drawing/2014/main" id="{25DC22D3-DDB1-D348-9FC7-550F00D488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9124" y="1709686"/>
            <a:ext cx="2392372" cy="457915"/>
          </a:xfrm>
          <a:prstGeom prst="rect">
            <a:avLst/>
          </a:prstGeom>
        </p:spPr>
      </p:pic>
      <p:pic>
        <p:nvPicPr>
          <p:cNvPr id="3" name="Grafik 2">
            <a:extLst>
              <a:ext uri="{FF2B5EF4-FFF2-40B4-BE49-F238E27FC236}">
                <a16:creationId xmlns:a16="http://schemas.microsoft.com/office/drawing/2014/main" id="{AEEC030B-EE2E-644E-A0C7-1632B2C012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1474" y="1650780"/>
            <a:ext cx="1759635" cy="580371"/>
          </a:xfrm>
          <a:prstGeom prst="rect">
            <a:avLst/>
          </a:prstGeom>
        </p:spPr>
      </p:pic>
    </p:spTree>
    <p:extLst>
      <p:ext uri="{BB962C8B-B14F-4D97-AF65-F5344CB8AC3E}">
        <p14:creationId xmlns:p14="http://schemas.microsoft.com/office/powerpoint/2010/main" val="247753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BD6DF1D2-5B5D-B047-B1D8-E77AD494CA2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2"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7</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8318431" cy="523220"/>
          </a:xfrm>
          <a:prstGeom prst="rect">
            <a:avLst/>
          </a:prstGeom>
          <a:noFill/>
        </p:spPr>
        <p:txBody>
          <a:bodyPr wrap="none" rtlCol="0">
            <a:spAutoFit/>
          </a:bodyPr>
          <a:lstStyle/>
          <a:p>
            <a:r>
              <a:rPr lang="de-DE" sz="2800" b="1">
                <a:solidFill>
                  <a:schemeClr val="accent1"/>
                </a:solidFill>
              </a:rPr>
              <a:t>Sprachdialog-Systeme/IVR/Visual IVR/Voice Assistant</a:t>
            </a:r>
          </a:p>
        </p:txBody>
      </p:sp>
      <p:pic>
        <p:nvPicPr>
          <p:cNvPr id="13" name="Grafik 12">
            <a:extLst>
              <a:ext uri="{FF2B5EF4-FFF2-40B4-BE49-F238E27FC236}">
                <a16:creationId xmlns:a16="http://schemas.microsoft.com/office/drawing/2014/main" id="{24D0918A-BDDE-DA42-8EA1-DB8EDB0AF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186" t="-1" r="13010" b="31858"/>
          <a:stretch/>
        </p:blipFill>
        <p:spPr>
          <a:xfrm>
            <a:off x="3399818" y="1327026"/>
            <a:ext cx="1446663" cy="649053"/>
          </a:xfrm>
          <a:prstGeom prst="rect">
            <a:avLst/>
          </a:prstGeom>
        </p:spPr>
      </p:pic>
      <p:pic>
        <p:nvPicPr>
          <p:cNvPr id="3" name="Grafik 2">
            <a:extLst>
              <a:ext uri="{FF2B5EF4-FFF2-40B4-BE49-F238E27FC236}">
                <a16:creationId xmlns:a16="http://schemas.microsoft.com/office/drawing/2014/main" id="{A3F00A72-4010-F14F-B71D-510E06E30B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7022" y="1346211"/>
            <a:ext cx="666360" cy="666360"/>
          </a:xfrm>
          <a:prstGeom prst="rect">
            <a:avLst/>
          </a:prstGeom>
        </p:spPr>
      </p:pic>
      <p:pic>
        <p:nvPicPr>
          <p:cNvPr id="7" name="Grafik 6">
            <a:extLst>
              <a:ext uri="{FF2B5EF4-FFF2-40B4-BE49-F238E27FC236}">
                <a16:creationId xmlns:a16="http://schemas.microsoft.com/office/drawing/2014/main" id="{23CB181D-F351-2B4B-AD40-495D7EBFCB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2057" y="1526486"/>
            <a:ext cx="1808264" cy="305809"/>
          </a:xfrm>
          <a:prstGeom prst="rect">
            <a:avLst/>
          </a:prstGeom>
        </p:spPr>
      </p:pic>
      <p:pic>
        <p:nvPicPr>
          <p:cNvPr id="23" name="Grafik 22">
            <a:extLst>
              <a:ext uri="{FF2B5EF4-FFF2-40B4-BE49-F238E27FC236}">
                <a16:creationId xmlns:a16="http://schemas.microsoft.com/office/drawing/2014/main" id="{C1768B6E-2FDC-DC4D-8C0D-D54C846D7A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6671" y="5460177"/>
            <a:ext cx="1368838" cy="475491"/>
          </a:xfrm>
          <a:prstGeom prst="rect">
            <a:avLst/>
          </a:prstGeom>
        </p:spPr>
      </p:pic>
      <p:pic>
        <p:nvPicPr>
          <p:cNvPr id="24" name="Grafik 23">
            <a:extLst>
              <a:ext uri="{FF2B5EF4-FFF2-40B4-BE49-F238E27FC236}">
                <a16:creationId xmlns:a16="http://schemas.microsoft.com/office/drawing/2014/main" id="{84C2FA8A-85F6-FF41-9709-759A51C35D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08561" y="4823424"/>
            <a:ext cx="1098998" cy="256909"/>
          </a:xfrm>
          <a:prstGeom prst="rect">
            <a:avLst/>
          </a:prstGeom>
        </p:spPr>
      </p:pic>
      <p:pic>
        <p:nvPicPr>
          <p:cNvPr id="25" name="Grafik 24">
            <a:extLst>
              <a:ext uri="{FF2B5EF4-FFF2-40B4-BE49-F238E27FC236}">
                <a16:creationId xmlns:a16="http://schemas.microsoft.com/office/drawing/2014/main" id="{2AE006AD-B016-8947-B9CF-07B08D403E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34517" y="5463672"/>
            <a:ext cx="1775238" cy="342467"/>
          </a:xfrm>
          <a:prstGeom prst="rect">
            <a:avLst/>
          </a:prstGeom>
        </p:spPr>
      </p:pic>
      <p:pic>
        <p:nvPicPr>
          <p:cNvPr id="26" name="Grafik 25">
            <a:extLst>
              <a:ext uri="{FF2B5EF4-FFF2-40B4-BE49-F238E27FC236}">
                <a16:creationId xmlns:a16="http://schemas.microsoft.com/office/drawing/2014/main" id="{1C76008E-BAE5-8B4B-8CB5-2593A0D1A00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15825" y="5417264"/>
            <a:ext cx="1106608" cy="549824"/>
          </a:xfrm>
          <a:prstGeom prst="rect">
            <a:avLst/>
          </a:prstGeom>
        </p:spPr>
      </p:pic>
      <p:pic>
        <p:nvPicPr>
          <p:cNvPr id="27" name="Grafik 26">
            <a:extLst>
              <a:ext uri="{FF2B5EF4-FFF2-40B4-BE49-F238E27FC236}">
                <a16:creationId xmlns:a16="http://schemas.microsoft.com/office/drawing/2014/main" id="{4E2DB88E-0A17-F84A-9B9A-B66E6659D8A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30455" b="31708"/>
          <a:stretch/>
        </p:blipFill>
        <p:spPr>
          <a:xfrm>
            <a:off x="3369187" y="5423077"/>
            <a:ext cx="1422400" cy="538198"/>
          </a:xfrm>
          <a:prstGeom prst="rect">
            <a:avLst/>
          </a:prstGeom>
        </p:spPr>
      </p:pic>
      <p:pic>
        <p:nvPicPr>
          <p:cNvPr id="12" name="Grafik 11">
            <a:extLst>
              <a:ext uri="{FF2B5EF4-FFF2-40B4-BE49-F238E27FC236}">
                <a16:creationId xmlns:a16="http://schemas.microsoft.com/office/drawing/2014/main" id="{644A82F1-6BAC-B845-8EFB-524C6CFA4EF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01340" y="1436198"/>
            <a:ext cx="1422400" cy="486384"/>
          </a:xfrm>
          <a:prstGeom prst="rect">
            <a:avLst/>
          </a:prstGeom>
        </p:spPr>
      </p:pic>
      <p:pic>
        <p:nvPicPr>
          <p:cNvPr id="28" name="Grafik 27">
            <a:extLst>
              <a:ext uri="{FF2B5EF4-FFF2-40B4-BE49-F238E27FC236}">
                <a16:creationId xmlns:a16="http://schemas.microsoft.com/office/drawing/2014/main" id="{7599AC19-5553-344C-ACD1-0071DDA884D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950897" y="1473396"/>
            <a:ext cx="502683" cy="502683"/>
          </a:xfrm>
          <a:prstGeom prst="rect">
            <a:avLst/>
          </a:prstGeom>
        </p:spPr>
      </p:pic>
      <p:pic>
        <p:nvPicPr>
          <p:cNvPr id="30" name="Grafik 29">
            <a:extLst>
              <a:ext uri="{FF2B5EF4-FFF2-40B4-BE49-F238E27FC236}">
                <a16:creationId xmlns:a16="http://schemas.microsoft.com/office/drawing/2014/main" id="{248EAAB6-2F34-B545-8320-6DD796D5896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99818" y="2314625"/>
            <a:ext cx="1923086" cy="387719"/>
          </a:xfrm>
          <a:prstGeom prst="rect">
            <a:avLst/>
          </a:prstGeom>
        </p:spPr>
      </p:pic>
      <p:pic>
        <p:nvPicPr>
          <p:cNvPr id="32" name="Grafik 31">
            <a:extLst>
              <a:ext uri="{FF2B5EF4-FFF2-40B4-BE49-F238E27FC236}">
                <a16:creationId xmlns:a16="http://schemas.microsoft.com/office/drawing/2014/main" id="{1C26CC04-E0B1-BC4C-938F-B7A09F9A733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399818" y="4696812"/>
            <a:ext cx="1004333" cy="528253"/>
          </a:xfrm>
          <a:prstGeom prst="rect">
            <a:avLst/>
          </a:prstGeom>
        </p:spPr>
      </p:pic>
      <p:pic>
        <p:nvPicPr>
          <p:cNvPr id="31" name="Grafik 30">
            <a:extLst>
              <a:ext uri="{FF2B5EF4-FFF2-40B4-BE49-F238E27FC236}">
                <a16:creationId xmlns:a16="http://schemas.microsoft.com/office/drawing/2014/main" id="{0113A1FF-5E71-914E-B1A0-66F0D449826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928763" y="5460177"/>
            <a:ext cx="1475135" cy="406838"/>
          </a:xfrm>
          <a:prstGeom prst="rect">
            <a:avLst/>
          </a:prstGeom>
        </p:spPr>
      </p:pic>
      <p:pic>
        <p:nvPicPr>
          <p:cNvPr id="4" name="Grafik 3">
            <a:extLst>
              <a:ext uri="{FF2B5EF4-FFF2-40B4-BE49-F238E27FC236}">
                <a16:creationId xmlns:a16="http://schemas.microsoft.com/office/drawing/2014/main" id="{8F391ABE-F987-4343-81A7-E8A2D266582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98528" y="2289357"/>
            <a:ext cx="928722" cy="513565"/>
          </a:xfrm>
          <a:prstGeom prst="rect">
            <a:avLst/>
          </a:prstGeom>
        </p:spPr>
      </p:pic>
      <p:pic>
        <p:nvPicPr>
          <p:cNvPr id="6" name="Grafik 5">
            <a:extLst>
              <a:ext uri="{FF2B5EF4-FFF2-40B4-BE49-F238E27FC236}">
                <a16:creationId xmlns:a16="http://schemas.microsoft.com/office/drawing/2014/main" id="{81780C0A-CDEE-A14B-A234-7F005AA659D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611358" y="2314625"/>
            <a:ext cx="1821775" cy="438502"/>
          </a:xfrm>
          <a:prstGeom prst="rect">
            <a:avLst/>
          </a:prstGeom>
        </p:spPr>
      </p:pic>
      <p:pic>
        <p:nvPicPr>
          <p:cNvPr id="9" name="Grafik 8">
            <a:extLst>
              <a:ext uri="{FF2B5EF4-FFF2-40B4-BE49-F238E27FC236}">
                <a16:creationId xmlns:a16="http://schemas.microsoft.com/office/drawing/2014/main" id="{34C479E1-5FA7-814B-9ECB-AE630AEDA295}"/>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29672" b="29202"/>
          <a:stretch/>
        </p:blipFill>
        <p:spPr>
          <a:xfrm>
            <a:off x="8617241" y="2252267"/>
            <a:ext cx="1422400" cy="584980"/>
          </a:xfrm>
          <a:prstGeom prst="rect">
            <a:avLst/>
          </a:prstGeom>
        </p:spPr>
      </p:pic>
      <p:pic>
        <p:nvPicPr>
          <p:cNvPr id="14" name="Grafik 13">
            <a:extLst>
              <a:ext uri="{FF2B5EF4-FFF2-40B4-BE49-F238E27FC236}">
                <a16:creationId xmlns:a16="http://schemas.microsoft.com/office/drawing/2014/main" id="{28B61D7A-DFE8-3841-B969-7FAC7D90A1FC}"/>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201121" y="2300715"/>
            <a:ext cx="1569483" cy="329398"/>
          </a:xfrm>
          <a:prstGeom prst="rect">
            <a:avLst/>
          </a:prstGeom>
        </p:spPr>
      </p:pic>
      <p:pic>
        <p:nvPicPr>
          <p:cNvPr id="18" name="Grafik 17">
            <a:extLst>
              <a:ext uri="{FF2B5EF4-FFF2-40B4-BE49-F238E27FC236}">
                <a16:creationId xmlns:a16="http://schemas.microsoft.com/office/drawing/2014/main" id="{9CE4CBE2-FF73-CD43-A1E4-B7D25F0AE17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369187" y="2943146"/>
            <a:ext cx="1258333" cy="415121"/>
          </a:xfrm>
          <a:prstGeom prst="rect">
            <a:avLst/>
          </a:prstGeom>
        </p:spPr>
      </p:pic>
      <p:pic>
        <p:nvPicPr>
          <p:cNvPr id="20" name="Grafik 19">
            <a:extLst>
              <a:ext uri="{FF2B5EF4-FFF2-40B4-BE49-F238E27FC236}">
                <a16:creationId xmlns:a16="http://schemas.microsoft.com/office/drawing/2014/main" id="{965FD5D3-9C28-104D-BBC1-87D803129D8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916975" y="2935061"/>
            <a:ext cx="1419071" cy="478165"/>
          </a:xfrm>
          <a:prstGeom prst="rect">
            <a:avLst/>
          </a:prstGeom>
        </p:spPr>
      </p:pic>
      <p:pic>
        <p:nvPicPr>
          <p:cNvPr id="17" name="Grafik 16">
            <a:extLst>
              <a:ext uri="{FF2B5EF4-FFF2-40B4-BE49-F238E27FC236}">
                <a16:creationId xmlns:a16="http://schemas.microsoft.com/office/drawing/2014/main" id="{FE7080DB-5FDC-094D-9279-93915255BBF1}"/>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14455" t="26138" r="16531" b="32641"/>
          <a:stretch/>
        </p:blipFill>
        <p:spPr>
          <a:xfrm>
            <a:off x="7544756" y="2968279"/>
            <a:ext cx="1476103" cy="460721"/>
          </a:xfrm>
          <a:prstGeom prst="rect">
            <a:avLst/>
          </a:prstGeom>
        </p:spPr>
      </p:pic>
      <p:pic>
        <p:nvPicPr>
          <p:cNvPr id="19" name="Grafik 18">
            <a:extLst>
              <a:ext uri="{FF2B5EF4-FFF2-40B4-BE49-F238E27FC236}">
                <a16:creationId xmlns:a16="http://schemas.microsoft.com/office/drawing/2014/main" id="{69702442-F585-2743-9B30-37BB3B719F65}"/>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179239" y="2989824"/>
            <a:ext cx="1231900" cy="381000"/>
          </a:xfrm>
          <a:prstGeom prst="rect">
            <a:avLst/>
          </a:prstGeom>
        </p:spPr>
      </p:pic>
      <p:pic>
        <p:nvPicPr>
          <p:cNvPr id="33" name="Grafik 32">
            <a:extLst>
              <a:ext uri="{FF2B5EF4-FFF2-40B4-BE49-F238E27FC236}">
                <a16:creationId xmlns:a16="http://schemas.microsoft.com/office/drawing/2014/main" id="{0CAFAD35-4C09-D94A-AF08-80FA454BD8CB}"/>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405255" y="3556279"/>
            <a:ext cx="1186196" cy="668728"/>
          </a:xfrm>
          <a:prstGeom prst="rect">
            <a:avLst/>
          </a:prstGeom>
        </p:spPr>
      </p:pic>
      <p:pic>
        <p:nvPicPr>
          <p:cNvPr id="22" name="Grafik 21">
            <a:extLst>
              <a:ext uri="{FF2B5EF4-FFF2-40B4-BE49-F238E27FC236}">
                <a16:creationId xmlns:a16="http://schemas.microsoft.com/office/drawing/2014/main" id="{F8C8FCE1-716A-AA45-AEC6-3C02976A835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921617" y="3643526"/>
            <a:ext cx="967583" cy="494233"/>
          </a:xfrm>
          <a:prstGeom prst="rect">
            <a:avLst/>
          </a:prstGeom>
        </p:spPr>
      </p:pic>
      <p:pic>
        <p:nvPicPr>
          <p:cNvPr id="35" name="Grafik 34">
            <a:extLst>
              <a:ext uri="{FF2B5EF4-FFF2-40B4-BE49-F238E27FC236}">
                <a16:creationId xmlns:a16="http://schemas.microsoft.com/office/drawing/2014/main" id="{40E9FF65-3FF2-B74D-A997-1AE172A8251D}"/>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168151" y="3716856"/>
            <a:ext cx="2045750" cy="348535"/>
          </a:xfrm>
          <a:prstGeom prst="rect">
            <a:avLst/>
          </a:prstGeom>
        </p:spPr>
      </p:pic>
      <p:pic>
        <p:nvPicPr>
          <p:cNvPr id="36" name="Grafik 35">
            <a:extLst>
              <a:ext uri="{FF2B5EF4-FFF2-40B4-BE49-F238E27FC236}">
                <a16:creationId xmlns:a16="http://schemas.microsoft.com/office/drawing/2014/main" id="{44B03AA9-C2AF-DA45-A30F-288CE15A638F}"/>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t="35314" b="34479"/>
          <a:stretch/>
        </p:blipFill>
        <p:spPr>
          <a:xfrm>
            <a:off x="8445813" y="3594370"/>
            <a:ext cx="1728029" cy="521989"/>
          </a:xfrm>
          <a:prstGeom prst="rect">
            <a:avLst/>
          </a:prstGeom>
        </p:spPr>
      </p:pic>
      <p:pic>
        <p:nvPicPr>
          <p:cNvPr id="37" name="Grafik 36">
            <a:extLst>
              <a:ext uri="{FF2B5EF4-FFF2-40B4-BE49-F238E27FC236}">
                <a16:creationId xmlns:a16="http://schemas.microsoft.com/office/drawing/2014/main" id="{E35350F7-49F2-984C-AC3A-4BA639C41013}"/>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t="23228" b="22567"/>
          <a:stretch/>
        </p:blipFill>
        <p:spPr>
          <a:xfrm>
            <a:off x="10585193" y="3594370"/>
            <a:ext cx="1081157" cy="586037"/>
          </a:xfrm>
          <a:prstGeom prst="rect">
            <a:avLst/>
          </a:prstGeom>
        </p:spPr>
      </p:pic>
      <p:pic>
        <p:nvPicPr>
          <p:cNvPr id="38" name="Grafik 37">
            <a:extLst>
              <a:ext uri="{FF2B5EF4-FFF2-40B4-BE49-F238E27FC236}">
                <a16:creationId xmlns:a16="http://schemas.microsoft.com/office/drawing/2014/main" id="{2FF3D76A-BA00-2B41-85B3-B4151BA20E9E}"/>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l="7047" t="26916" r="4393" b="27387"/>
          <a:stretch/>
        </p:blipFill>
        <p:spPr>
          <a:xfrm>
            <a:off x="10511437" y="3014403"/>
            <a:ext cx="1472315" cy="388437"/>
          </a:xfrm>
          <a:prstGeom prst="rect">
            <a:avLst/>
          </a:prstGeom>
        </p:spPr>
      </p:pic>
      <p:pic>
        <p:nvPicPr>
          <p:cNvPr id="39" name="Grafik 38">
            <a:extLst>
              <a:ext uri="{FF2B5EF4-FFF2-40B4-BE49-F238E27FC236}">
                <a16:creationId xmlns:a16="http://schemas.microsoft.com/office/drawing/2014/main" id="{0C0E825D-B824-1B49-BEFF-D15AC71B4E13}"/>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l="21153" t="35959" r="23361" b="38012"/>
          <a:stretch/>
        </p:blipFill>
        <p:spPr>
          <a:xfrm>
            <a:off x="9709755" y="4276794"/>
            <a:ext cx="2191540" cy="535506"/>
          </a:xfrm>
          <a:prstGeom prst="rect">
            <a:avLst/>
          </a:prstGeom>
        </p:spPr>
      </p:pic>
      <p:pic>
        <p:nvPicPr>
          <p:cNvPr id="42" name="Grafik 41">
            <a:extLst>
              <a:ext uri="{FF2B5EF4-FFF2-40B4-BE49-F238E27FC236}">
                <a16:creationId xmlns:a16="http://schemas.microsoft.com/office/drawing/2014/main" id="{4926E9D8-87DC-124E-AD9F-A13B419BD284}"/>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0756707" y="1388568"/>
            <a:ext cx="729047" cy="729047"/>
          </a:xfrm>
          <a:prstGeom prst="rect">
            <a:avLst/>
          </a:prstGeom>
        </p:spPr>
      </p:pic>
      <p:pic>
        <p:nvPicPr>
          <p:cNvPr id="41" name="Grafik 40">
            <a:extLst>
              <a:ext uri="{FF2B5EF4-FFF2-40B4-BE49-F238E27FC236}">
                <a16:creationId xmlns:a16="http://schemas.microsoft.com/office/drawing/2014/main" id="{B9E5C2BD-4F26-E347-A760-1367ADC99AE2}"/>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694465" y="4761002"/>
            <a:ext cx="1292531" cy="319331"/>
          </a:xfrm>
          <a:prstGeom prst="rect">
            <a:avLst/>
          </a:prstGeom>
        </p:spPr>
      </p:pic>
      <p:pic>
        <p:nvPicPr>
          <p:cNvPr id="21" name="Grafik 20">
            <a:extLst>
              <a:ext uri="{FF2B5EF4-FFF2-40B4-BE49-F238E27FC236}">
                <a16:creationId xmlns:a16="http://schemas.microsoft.com/office/drawing/2014/main" id="{92A856DC-049B-734F-BEC7-C44AADE045AE}"/>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304107" y="4217895"/>
            <a:ext cx="2258052" cy="492357"/>
          </a:xfrm>
          <a:prstGeom prst="rect">
            <a:avLst/>
          </a:prstGeom>
        </p:spPr>
      </p:pic>
      <p:pic>
        <p:nvPicPr>
          <p:cNvPr id="43" name="Grafik 42">
            <a:extLst>
              <a:ext uri="{FF2B5EF4-FFF2-40B4-BE49-F238E27FC236}">
                <a16:creationId xmlns:a16="http://schemas.microsoft.com/office/drawing/2014/main" id="{CB040B2A-CD7F-F44E-AE96-F9D7C68D2192}"/>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6416993" y="2939426"/>
            <a:ext cx="985872" cy="513541"/>
          </a:xfrm>
          <a:prstGeom prst="rect">
            <a:avLst/>
          </a:prstGeom>
        </p:spPr>
      </p:pic>
    </p:spTree>
    <p:extLst>
      <p:ext uri="{BB962C8B-B14F-4D97-AF65-F5344CB8AC3E}">
        <p14:creationId xmlns:p14="http://schemas.microsoft.com/office/powerpoint/2010/main" val="350967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BD6DF1D2-5B5D-B047-B1D8-E77AD494CA2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BC3FC-616A-194B-907F-5F3B057D4277}"/>
              </a:ext>
            </a:extLst>
          </p:cNvPr>
          <p:cNvSpPr/>
          <p:nvPr/>
        </p:nvSpPr>
        <p:spPr>
          <a:xfrm>
            <a:off x="1" y="366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Inhaltsplatzhalter 14">
            <a:extLst>
              <a:ext uri="{FF2B5EF4-FFF2-40B4-BE49-F238E27FC236}">
                <a16:creationId xmlns:a16="http://schemas.microsoft.com/office/drawing/2014/main" id="{8A3DB43E-F69E-5D41-9AE3-5EDA3A4D4992}"/>
              </a:ext>
            </a:extLst>
          </p:cNvPr>
          <p:cNvPicPr>
            <a:picLocks noGrp="1" noChangeAspect="1"/>
          </p:cNvPicPr>
          <p:nvPr>
            <p:ph sz="quarter" idx="35"/>
          </p:nvPr>
        </p:nvPicPr>
        <p:blipFill>
          <a:blip r:embed="rId3" cstate="email">
            <a:extLst>
              <a:ext uri="{28A0092B-C50C-407E-A947-70E740481C1C}">
                <a14:useLocalDpi xmlns:a14="http://schemas.microsoft.com/office/drawing/2010/main"/>
              </a:ext>
            </a:extLst>
          </a:blip>
          <a:stretch>
            <a:fillRect/>
          </a:stretch>
        </p:blipFill>
        <p:spPr>
          <a:xfrm>
            <a:off x="10585193" y="591401"/>
            <a:ext cx="1237081" cy="519089"/>
          </a:xfrm>
        </p:spPr>
      </p:pic>
      <p:sp>
        <p:nvSpPr>
          <p:cNvPr id="5" name="Foliennummernplatzhalter 4">
            <a:extLst>
              <a:ext uri="{FF2B5EF4-FFF2-40B4-BE49-F238E27FC236}">
                <a16:creationId xmlns:a16="http://schemas.microsoft.com/office/drawing/2014/main" id="{D004536D-706F-DF45-A23A-6CEA9892AF2F}"/>
              </a:ext>
            </a:extLst>
          </p:cNvPr>
          <p:cNvSpPr>
            <a:spLocks noGrp="1"/>
          </p:cNvSpPr>
          <p:nvPr>
            <p:ph type="sldNum" sz="quarter" idx="4294967295"/>
          </p:nvPr>
        </p:nvSpPr>
        <p:spPr>
          <a:xfrm>
            <a:off x="9448800" y="6356350"/>
            <a:ext cx="2743200" cy="365125"/>
          </a:xfrm>
        </p:spPr>
        <p:txBody>
          <a:bodyPr/>
          <a:lstStyle/>
          <a:p>
            <a:fld id="{44EA10E1-56AB-0944-8D9A-7AFC910C18EC}" type="slidenum">
              <a:rPr lang="de-DE" smtClean="0"/>
              <a:pPr/>
              <a:t>8</a:t>
            </a:fld>
            <a:endParaRPr lang="de-DE"/>
          </a:p>
        </p:txBody>
      </p:sp>
      <p:sp>
        <p:nvSpPr>
          <p:cNvPr id="10" name="Textfeld 9">
            <a:extLst>
              <a:ext uri="{FF2B5EF4-FFF2-40B4-BE49-F238E27FC236}">
                <a16:creationId xmlns:a16="http://schemas.microsoft.com/office/drawing/2014/main" id="{B8259ECF-8A8B-644C-95BA-0ADC109C30AB}"/>
              </a:ext>
            </a:extLst>
          </p:cNvPr>
          <p:cNvSpPr txBox="1"/>
          <p:nvPr/>
        </p:nvSpPr>
        <p:spPr>
          <a:xfrm>
            <a:off x="600250" y="587270"/>
            <a:ext cx="3369192" cy="523220"/>
          </a:xfrm>
          <a:prstGeom prst="rect">
            <a:avLst/>
          </a:prstGeom>
          <a:noFill/>
        </p:spPr>
        <p:txBody>
          <a:bodyPr wrap="none" rtlCol="0">
            <a:spAutoFit/>
          </a:bodyPr>
          <a:lstStyle/>
          <a:p>
            <a:r>
              <a:rPr lang="de-DE" sz="2800" b="1" dirty="0" err="1">
                <a:solidFill>
                  <a:schemeClr val="accent1"/>
                </a:solidFill>
              </a:rPr>
              <a:t>Voicebots</a:t>
            </a:r>
            <a:r>
              <a:rPr lang="de-DE" sz="2800" b="1" dirty="0">
                <a:solidFill>
                  <a:schemeClr val="accent1"/>
                </a:solidFill>
              </a:rPr>
              <a:t>/AI basiert</a:t>
            </a:r>
          </a:p>
        </p:txBody>
      </p:sp>
      <p:pic>
        <p:nvPicPr>
          <p:cNvPr id="11" name="Grafik 10" descr="Ein Bild, das Grafiken, Schrift, Grafikdesign, Logo enthält.&#10;&#10;Automatisch generierte Beschreibung">
            <a:extLst>
              <a:ext uri="{FF2B5EF4-FFF2-40B4-BE49-F238E27FC236}">
                <a16:creationId xmlns:a16="http://schemas.microsoft.com/office/drawing/2014/main" id="{D026FF06-8F3A-8C1B-95E8-C8E9CC354B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9689" y="1548340"/>
            <a:ext cx="1358770" cy="523220"/>
          </a:xfrm>
          <a:prstGeom prst="rect">
            <a:avLst/>
          </a:prstGeom>
        </p:spPr>
      </p:pic>
      <p:pic>
        <p:nvPicPr>
          <p:cNvPr id="3" name="Grafik 2" descr="Ein Bild, das Schrift, Text, Logo, Grafiken enthält.&#10;&#10;Automatisch generierte Beschreibung">
            <a:extLst>
              <a:ext uri="{FF2B5EF4-FFF2-40B4-BE49-F238E27FC236}">
                <a16:creationId xmlns:a16="http://schemas.microsoft.com/office/drawing/2014/main" id="{6F517568-D672-0ED4-C70C-630D833477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8065" y="1548340"/>
            <a:ext cx="1259114" cy="566601"/>
          </a:xfrm>
          <a:prstGeom prst="rect">
            <a:avLst/>
          </a:prstGeom>
        </p:spPr>
      </p:pic>
      <p:pic>
        <p:nvPicPr>
          <p:cNvPr id="6" name="Grafik 5">
            <a:extLst>
              <a:ext uri="{FF2B5EF4-FFF2-40B4-BE49-F238E27FC236}">
                <a16:creationId xmlns:a16="http://schemas.microsoft.com/office/drawing/2014/main" id="{70237C2D-2A39-CB14-65F7-81DF6DC005C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38637" y="1617182"/>
            <a:ext cx="2198375" cy="385536"/>
          </a:xfrm>
          <a:prstGeom prst="rect">
            <a:avLst/>
          </a:prstGeom>
        </p:spPr>
      </p:pic>
      <p:pic>
        <p:nvPicPr>
          <p:cNvPr id="9" name="Grafik 8">
            <a:extLst>
              <a:ext uri="{FF2B5EF4-FFF2-40B4-BE49-F238E27FC236}">
                <a16:creationId xmlns:a16="http://schemas.microsoft.com/office/drawing/2014/main" id="{F7BFB636-E25E-B9FB-AC4E-C7A035D9918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71739" y="1617182"/>
            <a:ext cx="2093231" cy="471714"/>
          </a:xfrm>
          <a:prstGeom prst="rect">
            <a:avLst/>
          </a:prstGeom>
        </p:spPr>
      </p:pic>
      <p:pic>
        <p:nvPicPr>
          <p:cNvPr id="13" name="Grafik 12" descr="Ein Bild, das Schrift, Grafiken, Logo, Grafikdesign enthält.&#10;&#10;Automatisch generierte Beschreibung">
            <a:extLst>
              <a:ext uri="{FF2B5EF4-FFF2-40B4-BE49-F238E27FC236}">
                <a16:creationId xmlns:a16="http://schemas.microsoft.com/office/drawing/2014/main" id="{2F91EDF9-0F7E-C6D3-F834-DE2086F1E5C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59689" y="2509410"/>
            <a:ext cx="2198375" cy="538558"/>
          </a:xfrm>
          <a:prstGeom prst="rect">
            <a:avLst/>
          </a:prstGeom>
        </p:spPr>
      </p:pic>
      <p:pic>
        <p:nvPicPr>
          <p:cNvPr id="4" name="Grafik 3" descr="Ein Bild, das Kreis, Screenshot, Electric Blue (Farbe), Schrift enthält.&#10;&#10;Automatisch generierte Beschreibung">
            <a:extLst>
              <a:ext uri="{FF2B5EF4-FFF2-40B4-BE49-F238E27FC236}">
                <a16:creationId xmlns:a16="http://schemas.microsoft.com/office/drawing/2014/main" id="{8EACB066-56C6-88FA-6347-5C2D98020E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67622" y="2433974"/>
            <a:ext cx="689429" cy="689429"/>
          </a:xfrm>
          <a:prstGeom prst="rect">
            <a:avLst/>
          </a:prstGeom>
        </p:spPr>
      </p:pic>
      <p:pic>
        <p:nvPicPr>
          <p:cNvPr id="12" name="Grafik 11" descr="Ein Bild, das Text, Schrift, Grafiken, Logo enthält.&#10;&#10;Automatisch generierte Beschreibung">
            <a:extLst>
              <a:ext uri="{FF2B5EF4-FFF2-40B4-BE49-F238E27FC236}">
                <a16:creationId xmlns:a16="http://schemas.microsoft.com/office/drawing/2014/main" id="{50726F0F-98CA-5617-D353-5D95B0A9DA5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81898" y="2433974"/>
            <a:ext cx="689429" cy="689429"/>
          </a:xfrm>
          <a:prstGeom prst="rect">
            <a:avLst/>
          </a:prstGeom>
        </p:spPr>
      </p:pic>
      <p:pic>
        <p:nvPicPr>
          <p:cNvPr id="17" name="Grafik 16" descr="Ein Bild, das Vogel enthält.&#10;&#10;Automatisch generierte Beschreibung">
            <a:extLst>
              <a:ext uri="{FF2B5EF4-FFF2-40B4-BE49-F238E27FC236}">
                <a16:creationId xmlns:a16="http://schemas.microsoft.com/office/drawing/2014/main" id="{0E0D864B-4B22-81C8-261C-9B52E914081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01612" y="2372288"/>
            <a:ext cx="812800" cy="812800"/>
          </a:xfrm>
          <a:prstGeom prst="rect">
            <a:avLst/>
          </a:prstGeom>
        </p:spPr>
      </p:pic>
      <p:pic>
        <p:nvPicPr>
          <p:cNvPr id="19" name="Grafik 18" descr="Ein Bild, das Reihe, Dreieck, weiß, Grafiken enthält.&#10;&#10;Automatisch generierte Beschreibung">
            <a:extLst>
              <a:ext uri="{FF2B5EF4-FFF2-40B4-BE49-F238E27FC236}">
                <a16:creationId xmlns:a16="http://schemas.microsoft.com/office/drawing/2014/main" id="{69E03381-4280-4A91-DBE7-F0D1A32330C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544697" y="2411749"/>
            <a:ext cx="682593" cy="682593"/>
          </a:xfrm>
          <a:prstGeom prst="rect">
            <a:avLst/>
          </a:prstGeom>
        </p:spPr>
      </p:pic>
      <p:pic>
        <p:nvPicPr>
          <p:cNvPr id="21" name="Grafik 20" descr="Ein Bild, das Schrift, Screenshot, Grafiken, Text enthält.&#10;&#10;Automatisch generierte Beschreibung">
            <a:extLst>
              <a:ext uri="{FF2B5EF4-FFF2-40B4-BE49-F238E27FC236}">
                <a16:creationId xmlns:a16="http://schemas.microsoft.com/office/drawing/2014/main" id="{9535A7A2-98E5-8782-6367-C1D52BC7172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46506" y="1965888"/>
            <a:ext cx="1625600" cy="1625600"/>
          </a:xfrm>
          <a:prstGeom prst="rect">
            <a:avLst/>
          </a:prstGeom>
        </p:spPr>
      </p:pic>
      <p:pic>
        <p:nvPicPr>
          <p:cNvPr id="23" name="Grafik 22" descr="Ein Bild, das Logo, Grafiken, Symbol, Screenshot enthält.&#10;&#10;Automatisch generierte Beschreibung">
            <a:extLst>
              <a:ext uri="{FF2B5EF4-FFF2-40B4-BE49-F238E27FC236}">
                <a16:creationId xmlns:a16="http://schemas.microsoft.com/office/drawing/2014/main" id="{7AA6EA32-6086-1BB9-04DC-9F981B69CA3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59689" y="3327400"/>
            <a:ext cx="745980" cy="745980"/>
          </a:xfrm>
          <a:prstGeom prst="rect">
            <a:avLst/>
          </a:prstGeom>
        </p:spPr>
      </p:pic>
      <p:pic>
        <p:nvPicPr>
          <p:cNvPr id="7" name="Grafik 6" descr="Ein Bild, das Schrift, Logo, Grafiken, Design enthält.&#10;&#10;Automatisch generierte Beschreibung">
            <a:extLst>
              <a:ext uri="{FF2B5EF4-FFF2-40B4-BE49-F238E27FC236}">
                <a16:creationId xmlns:a16="http://schemas.microsoft.com/office/drawing/2014/main" id="{78E7D589-0B19-DAA0-462C-A6AB9FF7791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413400" y="3316764"/>
            <a:ext cx="2057400" cy="698500"/>
          </a:xfrm>
          <a:prstGeom prst="rect">
            <a:avLst/>
          </a:prstGeom>
        </p:spPr>
      </p:pic>
      <p:pic>
        <p:nvPicPr>
          <p:cNvPr id="14" name="Grafik 13" descr="Ein Bild, das Schrift, Grafiken, Symbol, Logo enthält.&#10;&#10;Automatisch generierte Beschreibung">
            <a:extLst>
              <a:ext uri="{FF2B5EF4-FFF2-40B4-BE49-F238E27FC236}">
                <a16:creationId xmlns:a16="http://schemas.microsoft.com/office/drawing/2014/main" id="{18001982-7371-291D-511C-9233DAFA17F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29210" y="3272050"/>
            <a:ext cx="2093232" cy="658545"/>
          </a:xfrm>
          <a:prstGeom prst="rect">
            <a:avLst/>
          </a:prstGeom>
        </p:spPr>
      </p:pic>
      <p:pic>
        <p:nvPicPr>
          <p:cNvPr id="18" name="Grafik 17">
            <a:extLst>
              <a:ext uri="{FF2B5EF4-FFF2-40B4-BE49-F238E27FC236}">
                <a16:creationId xmlns:a16="http://schemas.microsoft.com/office/drawing/2014/main" id="{3807BBCF-9FAE-2D02-F45F-542C0741CFA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250160" y="3415228"/>
            <a:ext cx="1497703" cy="489046"/>
          </a:xfrm>
          <a:prstGeom prst="rect">
            <a:avLst/>
          </a:prstGeom>
        </p:spPr>
      </p:pic>
      <p:pic>
        <p:nvPicPr>
          <p:cNvPr id="22" name="Grafik 21" descr="Ein Bild, das Text, Schrift, Grafiken, Grafikdesign enthält.&#10;&#10;Automatisch generierte Beschreibung">
            <a:extLst>
              <a:ext uri="{FF2B5EF4-FFF2-40B4-BE49-F238E27FC236}">
                <a16:creationId xmlns:a16="http://schemas.microsoft.com/office/drawing/2014/main" id="{FB31D04B-337B-61FA-CF63-0D09C09816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59689" y="4257104"/>
            <a:ext cx="2133600" cy="749300"/>
          </a:xfrm>
          <a:prstGeom prst="rect">
            <a:avLst/>
          </a:prstGeom>
        </p:spPr>
      </p:pic>
      <p:pic>
        <p:nvPicPr>
          <p:cNvPr id="8" name="Grafik 7" descr="Ein Bild, das Text, Design, Kamm, Stahlfeile enthält.&#10;&#10;Automatisch generierte Beschreibung">
            <a:extLst>
              <a:ext uri="{FF2B5EF4-FFF2-40B4-BE49-F238E27FC236}">
                <a16:creationId xmlns:a16="http://schemas.microsoft.com/office/drawing/2014/main" id="{642406D2-2915-1949-5E95-0EDD4B0B8B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35800" y="4096984"/>
            <a:ext cx="1270000" cy="1270000"/>
          </a:xfrm>
          <a:prstGeom prst="rect">
            <a:avLst/>
          </a:prstGeom>
        </p:spPr>
      </p:pic>
      <p:pic>
        <p:nvPicPr>
          <p:cNvPr id="24" name="Grafik 23" descr="Ein Bild, das Grafiken, Schrift, Grafikdesign, Logo enthält.&#10;&#10;Automatisch generierte Beschreibung">
            <a:extLst>
              <a:ext uri="{FF2B5EF4-FFF2-40B4-BE49-F238E27FC236}">
                <a16:creationId xmlns:a16="http://schemas.microsoft.com/office/drawing/2014/main" id="{C988DEE2-C5BE-E3A6-858D-8E61C582EB1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36034" y="3999960"/>
            <a:ext cx="1625600" cy="1625600"/>
          </a:xfrm>
          <a:prstGeom prst="rect">
            <a:avLst/>
          </a:prstGeom>
        </p:spPr>
      </p:pic>
      <p:pic>
        <p:nvPicPr>
          <p:cNvPr id="26" name="Grafik 25" descr="Ein Bild, das Logo, Grafiken, Symbol, weiß enthält.&#10;&#10;Automatisch generierte Beschreibung">
            <a:extLst>
              <a:ext uri="{FF2B5EF4-FFF2-40B4-BE49-F238E27FC236}">
                <a16:creationId xmlns:a16="http://schemas.microsoft.com/office/drawing/2014/main" id="{5716A7D8-DE6C-56EE-0CD4-6DC51E9F4D0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21907" y="4096984"/>
            <a:ext cx="1270000" cy="1270000"/>
          </a:xfrm>
          <a:prstGeom prst="rect">
            <a:avLst/>
          </a:prstGeom>
        </p:spPr>
      </p:pic>
      <p:pic>
        <p:nvPicPr>
          <p:cNvPr id="28" name="Grafik 27" descr="Ein Bild, das Schrift, Screenshot, Grafiken, Schwarz enthält.&#10;&#10;Automatisch generierte Beschreibung">
            <a:extLst>
              <a:ext uri="{FF2B5EF4-FFF2-40B4-BE49-F238E27FC236}">
                <a16:creationId xmlns:a16="http://schemas.microsoft.com/office/drawing/2014/main" id="{DDCC467A-E9D9-F185-F852-C6B8B256753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9894" y="2887590"/>
            <a:ext cx="1625600" cy="1625600"/>
          </a:xfrm>
          <a:prstGeom prst="rect">
            <a:avLst/>
          </a:prstGeom>
        </p:spPr>
      </p:pic>
      <p:pic>
        <p:nvPicPr>
          <p:cNvPr id="31" name="Grafik 30" descr="Ein Bild, das Design, Werkzeug enthält.&#10;&#10;Automatisch generierte Beschreibung">
            <a:extLst>
              <a:ext uri="{FF2B5EF4-FFF2-40B4-BE49-F238E27FC236}">
                <a16:creationId xmlns:a16="http://schemas.microsoft.com/office/drawing/2014/main" id="{472135D8-F469-0786-9B2B-2B825D7A975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47863" y="4047452"/>
            <a:ext cx="1270000" cy="1270000"/>
          </a:xfrm>
          <a:prstGeom prst="rect">
            <a:avLst/>
          </a:prstGeom>
        </p:spPr>
      </p:pic>
      <p:pic>
        <p:nvPicPr>
          <p:cNvPr id="33" name="Grafik 32" descr="Ein Bild, das Grafiken, lila, Screenshot, Schrift enthält.&#10;&#10;Automatisch generierte Beschreibung">
            <a:extLst>
              <a:ext uri="{FF2B5EF4-FFF2-40B4-BE49-F238E27FC236}">
                <a16:creationId xmlns:a16="http://schemas.microsoft.com/office/drawing/2014/main" id="{2F2349FD-3B23-AA4A-57F5-62BD40567ED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8774" y="2379638"/>
            <a:ext cx="1999205" cy="972027"/>
          </a:xfrm>
          <a:prstGeom prst="rect">
            <a:avLst/>
          </a:prstGeom>
        </p:spPr>
      </p:pic>
      <p:sp>
        <p:nvSpPr>
          <p:cNvPr id="34" name="Textfeld 33">
            <a:extLst>
              <a:ext uri="{FF2B5EF4-FFF2-40B4-BE49-F238E27FC236}">
                <a16:creationId xmlns:a16="http://schemas.microsoft.com/office/drawing/2014/main" id="{5C02F08E-D7BC-A717-66A6-C38916BBB194}"/>
              </a:ext>
            </a:extLst>
          </p:cNvPr>
          <p:cNvSpPr txBox="1"/>
          <p:nvPr/>
        </p:nvSpPr>
        <p:spPr>
          <a:xfrm>
            <a:off x="3490880" y="6177624"/>
            <a:ext cx="2780569" cy="369332"/>
          </a:xfrm>
          <a:prstGeom prst="rect">
            <a:avLst/>
          </a:prstGeom>
          <a:noFill/>
        </p:spPr>
        <p:txBody>
          <a:bodyPr wrap="none" rtlCol="0">
            <a:spAutoFit/>
          </a:bodyPr>
          <a:lstStyle/>
          <a:p>
            <a:r>
              <a:rPr lang="de-DE" dirty="0"/>
              <a:t>Google, Amazon, Microsoft</a:t>
            </a:r>
          </a:p>
        </p:txBody>
      </p:sp>
      <p:pic>
        <p:nvPicPr>
          <p:cNvPr id="36" name="Grafik 35" descr="Ein Bild, das Schrift, Logo, Grafiken, weiß enthält.&#10;&#10;Automatisch generierte Beschreibung">
            <a:extLst>
              <a:ext uri="{FF2B5EF4-FFF2-40B4-BE49-F238E27FC236}">
                <a16:creationId xmlns:a16="http://schemas.microsoft.com/office/drawing/2014/main" id="{BDEB4897-3353-5180-0D1D-4463EAA80004}"/>
              </a:ext>
            </a:extLst>
          </p:cNvPr>
          <p:cNvPicPr>
            <a:picLocks noChangeAspect="1"/>
          </p:cNvPicPr>
          <p:nvPr/>
        </p:nvPicPr>
        <p:blipFill>
          <a:blip r:embed="rId26">
            <a:extLst>
              <a:ext uri="{28A0092B-C50C-407E-A947-70E740481C1C}">
                <a14:useLocalDpi xmlns:a14="http://schemas.microsoft.com/office/drawing/2010/main" val="0"/>
              </a:ext>
            </a:extLst>
          </a:blip>
          <a:srcRect t="36281" b="38389"/>
          <a:stretch/>
        </p:blipFill>
        <p:spPr>
          <a:xfrm>
            <a:off x="213413" y="4438933"/>
            <a:ext cx="2987113" cy="567471"/>
          </a:xfrm>
          <a:prstGeom prst="rect">
            <a:avLst/>
          </a:prstGeom>
        </p:spPr>
      </p:pic>
    </p:spTree>
    <p:extLst>
      <p:ext uri="{BB962C8B-B14F-4D97-AF65-F5344CB8AC3E}">
        <p14:creationId xmlns:p14="http://schemas.microsoft.com/office/powerpoint/2010/main" val="83487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41979-3C9A-452D-DB8E-FA4001983F9A}"/>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CF803FCC-895F-CB84-4310-81CE2869A4B7}"/>
              </a:ext>
            </a:extLst>
          </p:cNvPr>
          <p:cNvSpPr/>
          <p:nvPr/>
        </p:nvSpPr>
        <p:spPr>
          <a:xfrm>
            <a:off x="0" y="276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039DAC7-57BC-0518-FF9B-8B31D0E5B47B}"/>
              </a:ext>
            </a:extLst>
          </p:cNvPr>
          <p:cNvSpPr/>
          <p:nvPr/>
        </p:nvSpPr>
        <p:spPr>
          <a:xfrm>
            <a:off x="0" y="0"/>
            <a:ext cx="122165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5">
            <a:extLst>
              <a:ext uri="{FF2B5EF4-FFF2-40B4-BE49-F238E27FC236}">
                <a16:creationId xmlns:a16="http://schemas.microsoft.com/office/drawing/2014/main" id="{7D7CE1B8-7D2C-7895-B9EC-73E7695CBCA1}"/>
              </a:ext>
            </a:extLst>
          </p:cNvPr>
          <p:cNvSpPr>
            <a:spLocks noGrp="1"/>
          </p:cNvSpPr>
          <p:nvPr>
            <p:ph type="title"/>
          </p:nvPr>
        </p:nvSpPr>
        <p:spPr/>
        <p:txBody>
          <a:bodyPr>
            <a:normAutofit/>
          </a:bodyPr>
          <a:lstStyle/>
          <a:p>
            <a:r>
              <a:rPr lang="de-DE" dirty="0"/>
              <a:t>Voice kommt mächtig in Schwung dank AI</a:t>
            </a:r>
          </a:p>
        </p:txBody>
      </p:sp>
      <p:sp>
        <p:nvSpPr>
          <p:cNvPr id="12" name="Inhaltsplatzhalter 11">
            <a:extLst>
              <a:ext uri="{FF2B5EF4-FFF2-40B4-BE49-F238E27FC236}">
                <a16:creationId xmlns:a16="http://schemas.microsoft.com/office/drawing/2014/main" id="{4E26AC93-6315-E31A-E970-D3952F1D0C2E}"/>
              </a:ext>
            </a:extLst>
          </p:cNvPr>
          <p:cNvSpPr>
            <a:spLocks noGrp="1"/>
          </p:cNvSpPr>
          <p:nvPr>
            <p:ph idx="1"/>
          </p:nvPr>
        </p:nvSpPr>
        <p:spPr/>
        <p:txBody>
          <a:bodyPr/>
          <a:lstStyle/>
          <a:p>
            <a:r>
              <a:rPr lang="de-DE" dirty="0">
                <a:solidFill>
                  <a:schemeClr val="tx1"/>
                </a:solidFill>
              </a:rPr>
              <a:t>Mit </a:t>
            </a:r>
            <a:r>
              <a:rPr lang="de-DE" dirty="0" err="1">
                <a:solidFill>
                  <a:schemeClr val="tx1"/>
                </a:solidFill>
              </a:rPr>
              <a:t>Parloa</a:t>
            </a:r>
            <a:r>
              <a:rPr lang="de-DE" dirty="0">
                <a:solidFill>
                  <a:schemeClr val="tx1"/>
                </a:solidFill>
              </a:rPr>
              <a:t> oder </a:t>
            </a:r>
            <a:r>
              <a:rPr lang="de-DE" dirty="0" err="1">
                <a:solidFill>
                  <a:schemeClr val="tx1"/>
                </a:solidFill>
              </a:rPr>
              <a:t>Cognigy</a:t>
            </a:r>
            <a:r>
              <a:rPr lang="de-DE" dirty="0">
                <a:solidFill>
                  <a:schemeClr val="tx1"/>
                </a:solidFill>
              </a:rPr>
              <a:t> sind kompetente deutsche Anbieter am Markt vertreten</a:t>
            </a:r>
          </a:p>
          <a:p>
            <a:endParaRPr lang="de-DE" dirty="0">
              <a:solidFill>
                <a:schemeClr val="tx1"/>
              </a:solidFill>
            </a:endParaRPr>
          </a:p>
          <a:p>
            <a:r>
              <a:rPr lang="de-DE" dirty="0">
                <a:solidFill>
                  <a:schemeClr val="tx1"/>
                </a:solidFill>
              </a:rPr>
              <a:t>Die Akzeptanz der Kunden ist vorhanden</a:t>
            </a:r>
          </a:p>
          <a:p>
            <a:endParaRPr lang="de-DE" dirty="0">
              <a:solidFill>
                <a:schemeClr val="tx1"/>
              </a:solidFill>
            </a:endParaRPr>
          </a:p>
          <a:p>
            <a:r>
              <a:rPr lang="de-DE" dirty="0">
                <a:solidFill>
                  <a:schemeClr val="tx1"/>
                </a:solidFill>
              </a:rPr>
              <a:t>Integration, Datenschutz und die Einhaltung der Vorschriften des EU AI </a:t>
            </a:r>
            <a:r>
              <a:rPr lang="de-DE" dirty="0" err="1">
                <a:solidFill>
                  <a:schemeClr val="tx1"/>
                </a:solidFill>
              </a:rPr>
              <a:t>Actes</a:t>
            </a:r>
            <a:r>
              <a:rPr lang="de-DE" dirty="0">
                <a:solidFill>
                  <a:schemeClr val="tx1"/>
                </a:solidFill>
              </a:rPr>
              <a:t> erfordern allerdings Sorgfalt </a:t>
            </a:r>
            <a:r>
              <a:rPr lang="de-DE">
                <a:solidFill>
                  <a:schemeClr val="tx1"/>
                </a:solidFill>
              </a:rPr>
              <a:t>und Kompetenz</a:t>
            </a:r>
            <a:endParaRPr lang="de-DE" dirty="0">
              <a:solidFill>
                <a:schemeClr val="tx1"/>
              </a:solidFill>
            </a:endParaRPr>
          </a:p>
        </p:txBody>
      </p:sp>
    </p:spTree>
    <p:extLst>
      <p:ext uri="{BB962C8B-B14F-4D97-AF65-F5344CB8AC3E}">
        <p14:creationId xmlns:p14="http://schemas.microsoft.com/office/powerpoint/2010/main" val="2005265546"/>
      </p:ext>
    </p:extLst>
  </p:cSld>
  <p:clrMapOvr>
    <a:masterClrMapping/>
  </p:clrMapOvr>
</p:sld>
</file>

<file path=ppt/theme/theme1.xml><?xml version="1.0" encoding="utf-8"?>
<a:theme xmlns:a="http://schemas.openxmlformats.org/drawingml/2006/main" name="Office Theme">
  <a:themeElements>
    <a:clrScheme name="MArketing Result">
      <a:dk1>
        <a:srgbClr val="000000"/>
      </a:dk1>
      <a:lt1>
        <a:srgbClr val="FFFFFF"/>
      </a:lt1>
      <a:dk2>
        <a:srgbClr val="424242"/>
      </a:dk2>
      <a:lt2>
        <a:srgbClr val="919191"/>
      </a:lt2>
      <a:accent1>
        <a:srgbClr val="213B64"/>
      </a:accent1>
      <a:accent2>
        <a:srgbClr val="005D91"/>
      </a:accent2>
      <a:accent3>
        <a:srgbClr val="00A1BA"/>
      </a:accent3>
      <a:accent4>
        <a:srgbClr val="005753"/>
      </a:accent4>
      <a:accent5>
        <a:srgbClr val="00857F"/>
      </a:accent5>
      <a:accent6>
        <a:srgbClr val="EA8B2D"/>
      </a:accent6>
      <a:hlink>
        <a:srgbClr val="2D5388"/>
      </a:hlink>
      <a:folHlink>
        <a:srgbClr val="2D2D64"/>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558</Words>
  <Application>Microsoft Macintosh PowerPoint</Application>
  <PresentationFormat>Breitbild</PresentationFormat>
  <Paragraphs>123</Paragraphs>
  <Slides>44</Slides>
  <Notes>8</Notes>
  <HiddenSlides>0</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44</vt:i4>
      </vt:variant>
    </vt:vector>
  </HeadingPairs>
  <TitlesOfParts>
    <vt:vector size="56" baseType="lpstr">
      <vt:lpstr>Aptos</vt:lpstr>
      <vt:lpstr>Aptos Display</vt:lpstr>
      <vt:lpstr>Arial</vt:lpstr>
      <vt:lpstr>Calibri</vt:lpstr>
      <vt:lpstr>FontAwesome</vt:lpstr>
      <vt:lpstr>Franklin Gothic Book</vt:lpstr>
      <vt:lpstr>Franklin Gothic Medium</vt:lpstr>
      <vt:lpstr>Lato</vt:lpstr>
      <vt:lpstr>Lato Black</vt:lpstr>
      <vt:lpstr>Lucida Sans</vt:lpstr>
      <vt:lpstr>Office Theme</vt:lpstr>
      <vt:lpstr>Benutzerdefiniertes Design</vt:lpstr>
      <vt:lpstr>PowerPoint-Präsentation</vt:lpstr>
      <vt:lpstr>PowerPoint-Präsentation</vt:lpstr>
      <vt:lpstr>PowerPoint-Präsentation</vt:lpstr>
      <vt:lpstr>Von der ACD zu Multiexperience - Orchestrierungs-Software</vt:lpstr>
      <vt:lpstr>PowerPoint-Präsentation</vt:lpstr>
      <vt:lpstr>PowerPoint-Präsentation</vt:lpstr>
      <vt:lpstr>PowerPoint-Präsentation</vt:lpstr>
      <vt:lpstr>PowerPoint-Präsentation</vt:lpstr>
      <vt:lpstr>Voice kommt mächtig in Schwung dank AI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Unstrukturierte Daten: Viel ungenutztes Potential, welches durch AI genutzt werden kann</vt:lpstr>
      <vt:lpstr>PowerPoint-Präsentation</vt:lpstr>
      <vt:lpstr>PowerPoint-Präsentation</vt:lpstr>
      <vt:lpstr>Agentic AI löst viele klassische und starre RPA Anwendungen ab</vt:lpstr>
      <vt:lpstr>PowerPoint-Präsentation</vt:lpstr>
      <vt:lpstr>PowerPoint-Präsentation</vt:lpstr>
      <vt:lpstr>PowerPoint-Präsentation</vt:lpstr>
      <vt:lpstr>Viele können Mapping; nur wenige sind integrierte Systeme</vt:lpstr>
      <vt:lpstr>CJM als Universal Werkzeug für CX erfordert ein Framework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större - a multipurpose PowerPoint template</dc:title>
  <dc:subject/>
  <dc:creator>showeet.com</dc:creator>
  <cp:keywords/>
  <dc:description>© Copyright Showeet.com</dc:description>
  <cp:lastModifiedBy>Harald Henn</cp:lastModifiedBy>
  <cp:revision>1408</cp:revision>
  <cp:lastPrinted>2024-06-21T05:17:46Z</cp:lastPrinted>
  <dcterms:created xsi:type="dcterms:W3CDTF">2016-07-27T20:38:12Z</dcterms:created>
  <dcterms:modified xsi:type="dcterms:W3CDTF">2025-02-06T17:50:48Z</dcterms:modified>
  <cp:category>Templates</cp:category>
</cp:coreProperties>
</file>